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79" r:id="rId2"/>
    <p:sldId id="256" r:id="rId3"/>
    <p:sldId id="268" r:id="rId4"/>
    <p:sldId id="276" r:id="rId5"/>
    <p:sldId id="278" r:id="rId6"/>
    <p:sldId id="259" r:id="rId7"/>
    <p:sldId id="277" r:id="rId8"/>
    <p:sldId id="266" r:id="rId9"/>
    <p:sldId id="262" r:id="rId10"/>
    <p:sldId id="263" r:id="rId11"/>
    <p:sldId id="275" r:id="rId12"/>
    <p:sldId id="264" r:id="rId13"/>
    <p:sldId id="269" r:id="rId14"/>
    <p:sldId id="270" r:id="rId15"/>
    <p:sldId id="267" r:id="rId16"/>
    <p:sldId id="272" r:id="rId17"/>
    <p:sldId id="271" r:id="rId18"/>
    <p:sldId id="26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403" y="58"/>
      </p:cViewPr>
      <p:guideLst/>
    </p:cSldViewPr>
  </p:slideViewPr>
  <p:outlineViewPr>
    <p:cViewPr>
      <p:scale>
        <a:sx n="33" d="100"/>
        <a:sy n="33" d="100"/>
      </p:scale>
      <p:origin x="0" y="-79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A2F8D-939B-44BD-B33D-B29578CC726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B978AB-68F8-4418-8F3B-BB9B5428C6F6}">
      <dgm:prSet/>
      <dgm:spPr/>
      <dgm:t>
        <a:bodyPr/>
        <a:lstStyle/>
        <a:p>
          <a:r>
            <a:rPr lang="en-US"/>
            <a:t>CPU</a:t>
          </a:r>
        </a:p>
      </dgm:t>
    </dgm:pt>
    <dgm:pt modelId="{72E1566A-8E8C-4902-AD37-A7FD9D615904}" type="parTrans" cxnId="{684A31BB-6F67-4C1B-9160-88534861B04C}">
      <dgm:prSet/>
      <dgm:spPr/>
      <dgm:t>
        <a:bodyPr/>
        <a:lstStyle/>
        <a:p>
          <a:endParaRPr lang="en-US"/>
        </a:p>
      </dgm:t>
    </dgm:pt>
    <dgm:pt modelId="{D182B05E-4093-4733-8662-4E101E453BEC}" type="sibTrans" cxnId="{684A31BB-6F67-4C1B-9160-88534861B04C}">
      <dgm:prSet/>
      <dgm:spPr/>
      <dgm:t>
        <a:bodyPr/>
        <a:lstStyle/>
        <a:p>
          <a:endParaRPr lang="en-US"/>
        </a:p>
      </dgm:t>
    </dgm:pt>
    <dgm:pt modelId="{943755BF-C9DD-46A5-AA8F-8BD0F2B48133}">
      <dgm:prSet/>
      <dgm:spPr/>
      <dgm:t>
        <a:bodyPr/>
        <a:lstStyle/>
        <a:p>
          <a:r>
            <a:rPr lang="en-US"/>
            <a:t>CUBA</a:t>
          </a:r>
        </a:p>
      </dgm:t>
    </dgm:pt>
    <dgm:pt modelId="{1AF65E34-104F-4BDB-A6E3-2837F356DE3E}" type="parTrans" cxnId="{8984E94D-C181-4275-B564-A2C9C08F5BCD}">
      <dgm:prSet/>
      <dgm:spPr/>
      <dgm:t>
        <a:bodyPr/>
        <a:lstStyle/>
        <a:p>
          <a:endParaRPr lang="en-US"/>
        </a:p>
      </dgm:t>
    </dgm:pt>
    <dgm:pt modelId="{E35B275C-F04B-49C5-AD30-C7E3D329095E}" type="sibTrans" cxnId="{8984E94D-C181-4275-B564-A2C9C08F5BCD}">
      <dgm:prSet/>
      <dgm:spPr/>
      <dgm:t>
        <a:bodyPr/>
        <a:lstStyle/>
        <a:p>
          <a:endParaRPr lang="en-US"/>
        </a:p>
      </dgm:t>
    </dgm:pt>
    <dgm:pt modelId="{107F7A27-2478-45F7-9384-70CE88648E76}">
      <dgm:prSet/>
      <dgm:spPr/>
      <dgm:t>
        <a:bodyPr/>
        <a:lstStyle/>
        <a:p>
          <a:r>
            <a:rPr lang="en-US"/>
            <a:t>GSL</a:t>
          </a:r>
        </a:p>
      </dgm:t>
    </dgm:pt>
    <dgm:pt modelId="{E39E251B-9937-4AD3-BF1A-9294602941F0}" type="parTrans" cxnId="{75C207A1-AFA6-4952-9EA7-0B14049190ED}">
      <dgm:prSet/>
      <dgm:spPr/>
      <dgm:t>
        <a:bodyPr/>
        <a:lstStyle/>
        <a:p>
          <a:endParaRPr lang="en-US"/>
        </a:p>
      </dgm:t>
    </dgm:pt>
    <dgm:pt modelId="{900CF712-80A2-47B5-B033-E21E0F934A24}" type="sibTrans" cxnId="{75C207A1-AFA6-4952-9EA7-0B14049190ED}">
      <dgm:prSet/>
      <dgm:spPr/>
      <dgm:t>
        <a:bodyPr/>
        <a:lstStyle/>
        <a:p>
          <a:endParaRPr lang="en-US"/>
        </a:p>
      </dgm:t>
    </dgm:pt>
    <dgm:pt modelId="{E6BA6C18-9223-47A4-805D-F68FE0352712}">
      <dgm:prSet/>
      <dgm:spPr/>
      <dgm:t>
        <a:bodyPr/>
        <a:lstStyle/>
        <a:p>
          <a:r>
            <a:rPr lang="en-US" dirty="0"/>
            <a:t>Python package</a:t>
          </a:r>
        </a:p>
      </dgm:t>
    </dgm:pt>
    <dgm:pt modelId="{83BDEF75-F5E7-4D39-BF4A-20E73488EB45}" type="parTrans" cxnId="{52EAD3CA-282B-46CF-B78E-4C4890B8C39B}">
      <dgm:prSet/>
      <dgm:spPr/>
      <dgm:t>
        <a:bodyPr/>
        <a:lstStyle/>
        <a:p>
          <a:endParaRPr lang="en-US"/>
        </a:p>
      </dgm:t>
    </dgm:pt>
    <dgm:pt modelId="{9E4AE4D5-5F3E-48C7-B105-41844D6F34CC}" type="sibTrans" cxnId="{52EAD3CA-282B-46CF-B78E-4C4890B8C39B}">
      <dgm:prSet/>
      <dgm:spPr/>
      <dgm:t>
        <a:bodyPr/>
        <a:lstStyle/>
        <a:p>
          <a:endParaRPr lang="en-US"/>
        </a:p>
      </dgm:t>
    </dgm:pt>
    <dgm:pt modelId="{6B9BA3BD-AC7C-47AE-BA29-5DB3DED98535}">
      <dgm:prSet/>
      <dgm:spPr/>
      <dgm:t>
        <a:bodyPr/>
        <a:lstStyle/>
        <a:p>
          <a:r>
            <a:rPr lang="en-US"/>
            <a:t>GPU</a:t>
          </a:r>
        </a:p>
      </dgm:t>
    </dgm:pt>
    <dgm:pt modelId="{87119172-A1CE-4DA6-9369-2AB6670F111D}" type="parTrans" cxnId="{CBA5C6D2-60A1-47EE-B62E-FC2B1C3DF3AC}">
      <dgm:prSet/>
      <dgm:spPr/>
      <dgm:t>
        <a:bodyPr/>
        <a:lstStyle/>
        <a:p>
          <a:endParaRPr lang="en-US"/>
        </a:p>
      </dgm:t>
    </dgm:pt>
    <dgm:pt modelId="{473BC0F0-4125-43F3-9B0C-77F9EF999EC5}" type="sibTrans" cxnId="{CBA5C6D2-60A1-47EE-B62E-FC2B1C3DF3AC}">
      <dgm:prSet/>
      <dgm:spPr/>
      <dgm:t>
        <a:bodyPr/>
        <a:lstStyle/>
        <a:p>
          <a:endParaRPr lang="en-US"/>
        </a:p>
      </dgm:t>
    </dgm:pt>
    <dgm:pt modelId="{778BECDF-1843-451D-839A-9DB85B340874}">
      <dgm:prSet/>
      <dgm:spPr/>
      <dgm:t>
        <a:bodyPr/>
        <a:lstStyle/>
        <a:p>
          <a:r>
            <a:rPr lang="en-US"/>
            <a:t>gVegas</a:t>
          </a:r>
        </a:p>
      </dgm:t>
    </dgm:pt>
    <dgm:pt modelId="{00EE569C-9F3D-4FBC-843D-73BDE35331FA}" type="parTrans" cxnId="{B07B0F93-2F47-4CD2-9AB8-1C78CA6E7EBA}">
      <dgm:prSet/>
      <dgm:spPr/>
      <dgm:t>
        <a:bodyPr/>
        <a:lstStyle/>
        <a:p>
          <a:endParaRPr lang="en-US"/>
        </a:p>
      </dgm:t>
    </dgm:pt>
    <dgm:pt modelId="{4DF62BCB-1D19-43F4-A9F5-F147EA551839}" type="sibTrans" cxnId="{B07B0F93-2F47-4CD2-9AB8-1C78CA6E7EBA}">
      <dgm:prSet/>
      <dgm:spPr/>
      <dgm:t>
        <a:bodyPr/>
        <a:lstStyle/>
        <a:p>
          <a:endParaRPr lang="en-US"/>
        </a:p>
      </dgm:t>
    </dgm:pt>
    <dgm:pt modelId="{89ACDF23-3428-4871-9850-3D5D99959127}">
      <dgm:prSet/>
      <dgm:spPr/>
      <dgm:t>
        <a:bodyPr/>
        <a:lstStyle/>
        <a:p>
          <a:r>
            <a:rPr lang="en-US"/>
            <a:t>ZMCintegral</a:t>
          </a:r>
        </a:p>
      </dgm:t>
    </dgm:pt>
    <dgm:pt modelId="{CAB97B21-EF89-4309-B4BC-EF70FED72354}" type="parTrans" cxnId="{F066B78A-CAC7-4FDE-8F54-881AA7EFDEAD}">
      <dgm:prSet/>
      <dgm:spPr/>
      <dgm:t>
        <a:bodyPr/>
        <a:lstStyle/>
        <a:p>
          <a:endParaRPr lang="en-US"/>
        </a:p>
      </dgm:t>
    </dgm:pt>
    <dgm:pt modelId="{FC6CB85D-2807-482F-8179-4ED37CE02161}" type="sibTrans" cxnId="{F066B78A-CAC7-4FDE-8F54-881AA7EFDEAD}">
      <dgm:prSet/>
      <dgm:spPr/>
      <dgm:t>
        <a:bodyPr/>
        <a:lstStyle/>
        <a:p>
          <a:endParaRPr lang="en-US"/>
        </a:p>
      </dgm:t>
    </dgm:pt>
    <dgm:pt modelId="{9963F839-9790-41E1-A55F-49E961B673EA}" type="pres">
      <dgm:prSet presAssocID="{E67A2F8D-939B-44BD-B33D-B29578CC7266}" presName="linear" presStyleCnt="0">
        <dgm:presLayoutVars>
          <dgm:dir/>
          <dgm:animLvl val="lvl"/>
          <dgm:resizeHandles val="exact"/>
        </dgm:presLayoutVars>
      </dgm:prSet>
      <dgm:spPr/>
    </dgm:pt>
    <dgm:pt modelId="{360EA804-FFB1-49D3-9A8B-78A6E6ED4842}" type="pres">
      <dgm:prSet presAssocID="{62B978AB-68F8-4418-8F3B-BB9B5428C6F6}" presName="parentLin" presStyleCnt="0"/>
      <dgm:spPr/>
    </dgm:pt>
    <dgm:pt modelId="{6F42895E-EA22-457D-A5A3-14CD7711B3DD}" type="pres">
      <dgm:prSet presAssocID="{62B978AB-68F8-4418-8F3B-BB9B5428C6F6}" presName="parentLeftMargin" presStyleLbl="node1" presStyleIdx="0" presStyleCnt="2"/>
      <dgm:spPr/>
    </dgm:pt>
    <dgm:pt modelId="{CEA6E01B-25F9-474A-8729-FC8EFD05C3F9}" type="pres">
      <dgm:prSet presAssocID="{62B978AB-68F8-4418-8F3B-BB9B5428C6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290D77-F77D-4391-A159-8880390C0F35}" type="pres">
      <dgm:prSet presAssocID="{62B978AB-68F8-4418-8F3B-BB9B5428C6F6}" presName="negativeSpace" presStyleCnt="0"/>
      <dgm:spPr/>
    </dgm:pt>
    <dgm:pt modelId="{588713BF-822A-44E1-8CEA-18EF86DA9698}" type="pres">
      <dgm:prSet presAssocID="{62B978AB-68F8-4418-8F3B-BB9B5428C6F6}" presName="childText" presStyleLbl="conFgAcc1" presStyleIdx="0" presStyleCnt="2">
        <dgm:presLayoutVars>
          <dgm:bulletEnabled val="1"/>
        </dgm:presLayoutVars>
      </dgm:prSet>
      <dgm:spPr/>
    </dgm:pt>
    <dgm:pt modelId="{B9D3D9D7-9FD8-4CF5-8DDE-85984557397D}" type="pres">
      <dgm:prSet presAssocID="{D182B05E-4093-4733-8662-4E101E453BEC}" presName="spaceBetweenRectangles" presStyleCnt="0"/>
      <dgm:spPr/>
    </dgm:pt>
    <dgm:pt modelId="{AFF66927-68E0-4BF9-9D83-14326B8C9DF0}" type="pres">
      <dgm:prSet presAssocID="{6B9BA3BD-AC7C-47AE-BA29-5DB3DED98535}" presName="parentLin" presStyleCnt="0"/>
      <dgm:spPr/>
    </dgm:pt>
    <dgm:pt modelId="{6439E67E-1F84-464D-A052-EEEBC9069BDA}" type="pres">
      <dgm:prSet presAssocID="{6B9BA3BD-AC7C-47AE-BA29-5DB3DED98535}" presName="parentLeftMargin" presStyleLbl="node1" presStyleIdx="0" presStyleCnt="2"/>
      <dgm:spPr/>
    </dgm:pt>
    <dgm:pt modelId="{2F77045A-6708-4132-BCBE-D66FB8C05DED}" type="pres">
      <dgm:prSet presAssocID="{6B9BA3BD-AC7C-47AE-BA29-5DB3DED9853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71D4219-B983-4924-A159-8694581D3332}" type="pres">
      <dgm:prSet presAssocID="{6B9BA3BD-AC7C-47AE-BA29-5DB3DED98535}" presName="negativeSpace" presStyleCnt="0"/>
      <dgm:spPr/>
    </dgm:pt>
    <dgm:pt modelId="{1C6A0FF4-A3CB-4CE0-8C50-DB28AA5CC97C}" type="pres">
      <dgm:prSet presAssocID="{6B9BA3BD-AC7C-47AE-BA29-5DB3DED9853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FEA120A-994B-476A-A53E-0338FF7DE6CB}" type="presOf" srcId="{E67A2F8D-939B-44BD-B33D-B29578CC7266}" destId="{9963F839-9790-41E1-A55F-49E961B673EA}" srcOrd="0" destOrd="0" presId="urn:microsoft.com/office/officeart/2005/8/layout/list1"/>
    <dgm:cxn modelId="{A760030E-384A-4248-A07A-2467051A65C5}" type="presOf" srcId="{943755BF-C9DD-46A5-AA8F-8BD0F2B48133}" destId="{588713BF-822A-44E1-8CEA-18EF86DA9698}" srcOrd="0" destOrd="0" presId="urn:microsoft.com/office/officeart/2005/8/layout/list1"/>
    <dgm:cxn modelId="{BD573B22-953D-4A27-B3D9-25F0B30FB2DC}" type="presOf" srcId="{778BECDF-1843-451D-839A-9DB85B340874}" destId="{1C6A0FF4-A3CB-4CE0-8C50-DB28AA5CC97C}" srcOrd="0" destOrd="0" presId="urn:microsoft.com/office/officeart/2005/8/layout/list1"/>
    <dgm:cxn modelId="{43CE8B2B-864B-4774-A8B6-4B4CCBEC73A0}" type="presOf" srcId="{62B978AB-68F8-4418-8F3B-BB9B5428C6F6}" destId="{CEA6E01B-25F9-474A-8729-FC8EFD05C3F9}" srcOrd="1" destOrd="0" presId="urn:microsoft.com/office/officeart/2005/8/layout/list1"/>
    <dgm:cxn modelId="{8707A74D-783C-42FB-80AE-66DB9CD61AE1}" type="presOf" srcId="{89ACDF23-3428-4871-9850-3D5D99959127}" destId="{1C6A0FF4-A3CB-4CE0-8C50-DB28AA5CC97C}" srcOrd="0" destOrd="1" presId="urn:microsoft.com/office/officeart/2005/8/layout/list1"/>
    <dgm:cxn modelId="{8984E94D-C181-4275-B564-A2C9C08F5BCD}" srcId="{62B978AB-68F8-4418-8F3B-BB9B5428C6F6}" destId="{943755BF-C9DD-46A5-AA8F-8BD0F2B48133}" srcOrd="0" destOrd="0" parTransId="{1AF65E34-104F-4BDB-A6E3-2837F356DE3E}" sibTransId="{E35B275C-F04B-49C5-AD30-C7E3D329095E}"/>
    <dgm:cxn modelId="{F066B78A-CAC7-4FDE-8F54-881AA7EFDEAD}" srcId="{6B9BA3BD-AC7C-47AE-BA29-5DB3DED98535}" destId="{89ACDF23-3428-4871-9850-3D5D99959127}" srcOrd="1" destOrd="0" parTransId="{CAB97B21-EF89-4309-B4BC-EF70FED72354}" sibTransId="{FC6CB85D-2807-482F-8179-4ED37CE02161}"/>
    <dgm:cxn modelId="{B07B0F93-2F47-4CD2-9AB8-1C78CA6E7EBA}" srcId="{6B9BA3BD-AC7C-47AE-BA29-5DB3DED98535}" destId="{778BECDF-1843-451D-839A-9DB85B340874}" srcOrd="0" destOrd="0" parTransId="{00EE569C-9F3D-4FBC-843D-73BDE35331FA}" sibTransId="{4DF62BCB-1D19-43F4-A9F5-F147EA551839}"/>
    <dgm:cxn modelId="{75C207A1-AFA6-4952-9EA7-0B14049190ED}" srcId="{62B978AB-68F8-4418-8F3B-BB9B5428C6F6}" destId="{107F7A27-2478-45F7-9384-70CE88648E76}" srcOrd="1" destOrd="0" parTransId="{E39E251B-9937-4AD3-BF1A-9294602941F0}" sibTransId="{900CF712-80A2-47B5-B033-E21E0F934A24}"/>
    <dgm:cxn modelId="{684A31BB-6F67-4C1B-9160-88534861B04C}" srcId="{E67A2F8D-939B-44BD-B33D-B29578CC7266}" destId="{62B978AB-68F8-4418-8F3B-BB9B5428C6F6}" srcOrd="0" destOrd="0" parTransId="{72E1566A-8E8C-4902-AD37-A7FD9D615904}" sibTransId="{D182B05E-4093-4733-8662-4E101E453BEC}"/>
    <dgm:cxn modelId="{BB073DC9-77B9-4DC9-9EE3-E9F51D738A3C}" type="presOf" srcId="{107F7A27-2478-45F7-9384-70CE88648E76}" destId="{588713BF-822A-44E1-8CEA-18EF86DA9698}" srcOrd="0" destOrd="1" presId="urn:microsoft.com/office/officeart/2005/8/layout/list1"/>
    <dgm:cxn modelId="{52EAD3CA-282B-46CF-B78E-4C4890B8C39B}" srcId="{62B978AB-68F8-4418-8F3B-BB9B5428C6F6}" destId="{E6BA6C18-9223-47A4-805D-F68FE0352712}" srcOrd="2" destOrd="0" parTransId="{83BDEF75-F5E7-4D39-BF4A-20E73488EB45}" sibTransId="{9E4AE4D5-5F3E-48C7-B105-41844D6F34CC}"/>
    <dgm:cxn modelId="{CBA5C6D2-60A1-47EE-B62E-FC2B1C3DF3AC}" srcId="{E67A2F8D-939B-44BD-B33D-B29578CC7266}" destId="{6B9BA3BD-AC7C-47AE-BA29-5DB3DED98535}" srcOrd="1" destOrd="0" parTransId="{87119172-A1CE-4DA6-9369-2AB6670F111D}" sibTransId="{473BC0F0-4125-43F3-9B0C-77F9EF999EC5}"/>
    <dgm:cxn modelId="{BCBBE7DA-60A6-4917-8B1D-EE5ABE1C328B}" type="presOf" srcId="{62B978AB-68F8-4418-8F3B-BB9B5428C6F6}" destId="{6F42895E-EA22-457D-A5A3-14CD7711B3DD}" srcOrd="0" destOrd="0" presId="urn:microsoft.com/office/officeart/2005/8/layout/list1"/>
    <dgm:cxn modelId="{E5EB92E3-D8DD-4A24-B31A-9251C862B377}" type="presOf" srcId="{E6BA6C18-9223-47A4-805D-F68FE0352712}" destId="{588713BF-822A-44E1-8CEA-18EF86DA9698}" srcOrd="0" destOrd="2" presId="urn:microsoft.com/office/officeart/2005/8/layout/list1"/>
    <dgm:cxn modelId="{D578A5F5-84E6-47F3-94FA-9083F7614709}" type="presOf" srcId="{6B9BA3BD-AC7C-47AE-BA29-5DB3DED98535}" destId="{2F77045A-6708-4132-BCBE-D66FB8C05DED}" srcOrd="1" destOrd="0" presId="urn:microsoft.com/office/officeart/2005/8/layout/list1"/>
    <dgm:cxn modelId="{CC17A9F5-1E80-4ADC-84CD-10B24542234F}" type="presOf" srcId="{6B9BA3BD-AC7C-47AE-BA29-5DB3DED98535}" destId="{6439E67E-1F84-464D-A052-EEEBC9069BDA}" srcOrd="0" destOrd="0" presId="urn:microsoft.com/office/officeart/2005/8/layout/list1"/>
    <dgm:cxn modelId="{9F384FF5-7067-450F-A3C2-13FD75E7FE68}" type="presParOf" srcId="{9963F839-9790-41E1-A55F-49E961B673EA}" destId="{360EA804-FFB1-49D3-9A8B-78A6E6ED4842}" srcOrd="0" destOrd="0" presId="urn:microsoft.com/office/officeart/2005/8/layout/list1"/>
    <dgm:cxn modelId="{2ED4AC65-F25E-40C6-9640-092667BF3D55}" type="presParOf" srcId="{360EA804-FFB1-49D3-9A8B-78A6E6ED4842}" destId="{6F42895E-EA22-457D-A5A3-14CD7711B3DD}" srcOrd="0" destOrd="0" presId="urn:microsoft.com/office/officeart/2005/8/layout/list1"/>
    <dgm:cxn modelId="{E6142625-575A-4CDF-92B4-66CC6F094BA8}" type="presParOf" srcId="{360EA804-FFB1-49D3-9A8B-78A6E6ED4842}" destId="{CEA6E01B-25F9-474A-8729-FC8EFD05C3F9}" srcOrd="1" destOrd="0" presId="urn:microsoft.com/office/officeart/2005/8/layout/list1"/>
    <dgm:cxn modelId="{B8B6C7A8-2EA8-4448-B5D9-76BE48EE4FE9}" type="presParOf" srcId="{9963F839-9790-41E1-A55F-49E961B673EA}" destId="{0A290D77-F77D-4391-A159-8880390C0F35}" srcOrd="1" destOrd="0" presId="urn:microsoft.com/office/officeart/2005/8/layout/list1"/>
    <dgm:cxn modelId="{7303D9FB-605B-4CEF-94DB-E9025178624F}" type="presParOf" srcId="{9963F839-9790-41E1-A55F-49E961B673EA}" destId="{588713BF-822A-44E1-8CEA-18EF86DA9698}" srcOrd="2" destOrd="0" presId="urn:microsoft.com/office/officeart/2005/8/layout/list1"/>
    <dgm:cxn modelId="{CE12E408-F2EA-4075-8482-F5C78E8F3834}" type="presParOf" srcId="{9963F839-9790-41E1-A55F-49E961B673EA}" destId="{B9D3D9D7-9FD8-4CF5-8DDE-85984557397D}" srcOrd="3" destOrd="0" presId="urn:microsoft.com/office/officeart/2005/8/layout/list1"/>
    <dgm:cxn modelId="{143AB5E6-B197-44B6-8AF3-14167D364E8B}" type="presParOf" srcId="{9963F839-9790-41E1-A55F-49E961B673EA}" destId="{AFF66927-68E0-4BF9-9D83-14326B8C9DF0}" srcOrd="4" destOrd="0" presId="urn:microsoft.com/office/officeart/2005/8/layout/list1"/>
    <dgm:cxn modelId="{49EDDBCA-CDFC-48E7-8251-9B236012ECF1}" type="presParOf" srcId="{AFF66927-68E0-4BF9-9D83-14326B8C9DF0}" destId="{6439E67E-1F84-464D-A052-EEEBC9069BDA}" srcOrd="0" destOrd="0" presId="urn:microsoft.com/office/officeart/2005/8/layout/list1"/>
    <dgm:cxn modelId="{8A73AC47-0B82-4278-B2FF-9C97AF56C482}" type="presParOf" srcId="{AFF66927-68E0-4BF9-9D83-14326B8C9DF0}" destId="{2F77045A-6708-4132-BCBE-D66FB8C05DED}" srcOrd="1" destOrd="0" presId="urn:microsoft.com/office/officeart/2005/8/layout/list1"/>
    <dgm:cxn modelId="{BE0A67CF-B262-43FE-9A9F-8204ED5D4051}" type="presParOf" srcId="{9963F839-9790-41E1-A55F-49E961B673EA}" destId="{E71D4219-B983-4924-A159-8694581D3332}" srcOrd="5" destOrd="0" presId="urn:microsoft.com/office/officeart/2005/8/layout/list1"/>
    <dgm:cxn modelId="{3B187853-178B-46AA-83EE-B79D6BD5FA63}" type="presParOf" srcId="{9963F839-9790-41E1-A55F-49E961B673EA}" destId="{1C6A0FF4-A3CB-4CE0-8C50-DB28AA5CC97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57CC3-DAD6-4EBA-93E8-2390D847AF2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332710C-A526-48BD-BA8E-2D0A8602CE39}">
      <dgm:prSet/>
      <dgm:spPr/>
      <dgm:t>
        <a:bodyPr/>
        <a:lstStyle/>
        <a:p>
          <a:pPr>
            <a:defRPr b="1"/>
          </a:pPr>
          <a:r>
            <a:rPr lang="en-US" dirty="0"/>
            <a:t>Workload Balance</a:t>
          </a:r>
        </a:p>
      </dgm:t>
    </dgm:pt>
    <dgm:pt modelId="{7A951CA5-015B-4DA6-BBD9-C41C79BA7854}" type="parTrans" cxnId="{B6066ED8-A203-42CF-B021-5F858427515E}">
      <dgm:prSet/>
      <dgm:spPr/>
      <dgm:t>
        <a:bodyPr/>
        <a:lstStyle/>
        <a:p>
          <a:endParaRPr lang="en-US"/>
        </a:p>
      </dgm:t>
    </dgm:pt>
    <dgm:pt modelId="{D480DAB6-78A4-48DE-810F-AE92E2A0B09A}" type="sibTrans" cxnId="{B6066ED8-A203-42CF-B021-5F858427515E}">
      <dgm:prSet/>
      <dgm:spPr/>
      <dgm:t>
        <a:bodyPr/>
        <a:lstStyle/>
        <a:p>
          <a:endParaRPr lang="en-US"/>
        </a:p>
      </dgm:t>
    </dgm:pt>
    <dgm:pt modelId="{6C5D8F1D-9549-4593-872A-594F1D32ED2D}">
      <dgm:prSet/>
      <dgm:spPr/>
      <dgm:t>
        <a:bodyPr/>
        <a:lstStyle/>
        <a:p>
          <a:r>
            <a:rPr lang="en-US" dirty="0"/>
            <a:t>Constant # of samples per cube</a:t>
          </a:r>
        </a:p>
      </dgm:t>
    </dgm:pt>
    <dgm:pt modelId="{D662B04F-13DA-419F-AD15-A8300730C3EF}" type="parTrans" cxnId="{7E3404F0-378C-46B7-86EA-1370E92865F1}">
      <dgm:prSet/>
      <dgm:spPr/>
      <dgm:t>
        <a:bodyPr/>
        <a:lstStyle/>
        <a:p>
          <a:endParaRPr lang="en-US"/>
        </a:p>
      </dgm:t>
    </dgm:pt>
    <dgm:pt modelId="{20A1B394-8105-4153-90A2-6A62E5433D30}" type="sibTrans" cxnId="{7E3404F0-378C-46B7-86EA-1370E92865F1}">
      <dgm:prSet/>
      <dgm:spPr/>
      <dgm:t>
        <a:bodyPr/>
        <a:lstStyle/>
        <a:p>
          <a:endParaRPr lang="en-US"/>
        </a:p>
      </dgm:t>
    </dgm:pt>
    <dgm:pt modelId="{2A4F9B2D-16AF-4F63-A863-D09F0CC434A3}">
      <dgm:prSet/>
      <dgm:spPr/>
      <dgm:t>
        <a:bodyPr/>
        <a:lstStyle/>
        <a:p>
          <a:r>
            <a:rPr lang="en-US" dirty="0"/>
            <a:t>Constant # of cubes per thread</a:t>
          </a:r>
        </a:p>
      </dgm:t>
    </dgm:pt>
    <dgm:pt modelId="{025FEA8E-3F8A-4CBF-86A7-37B99CB4266E}" type="parTrans" cxnId="{C2BE5DE4-F29F-4691-AB3B-109C9ABE4C14}">
      <dgm:prSet/>
      <dgm:spPr/>
      <dgm:t>
        <a:bodyPr/>
        <a:lstStyle/>
        <a:p>
          <a:endParaRPr lang="en-US"/>
        </a:p>
      </dgm:t>
    </dgm:pt>
    <dgm:pt modelId="{C5E7803D-4039-47D4-AE39-0E1F584DC703}" type="sibTrans" cxnId="{C2BE5DE4-F29F-4691-AB3B-109C9ABE4C14}">
      <dgm:prSet/>
      <dgm:spPr/>
      <dgm:t>
        <a:bodyPr/>
        <a:lstStyle/>
        <a:p>
          <a:endParaRPr lang="en-US"/>
        </a:p>
      </dgm:t>
    </dgm:pt>
    <dgm:pt modelId="{3C90349C-412E-4FCF-BCD6-2A6391D32119}">
      <dgm:prSet/>
      <dgm:spPr/>
      <dgm:t>
        <a:bodyPr/>
        <a:lstStyle/>
        <a:p>
          <a:pPr>
            <a:defRPr b="1"/>
          </a:pPr>
          <a:r>
            <a:rPr lang="en-US" dirty="0"/>
            <a:t>Accumulate estimates from cubes</a:t>
          </a:r>
        </a:p>
      </dgm:t>
    </dgm:pt>
    <dgm:pt modelId="{AF1284AE-CEEE-435D-8F3D-C3A4FEB60AD2}" type="parTrans" cxnId="{39C105C8-4B3D-48EA-91E7-1CDA3ED70065}">
      <dgm:prSet/>
      <dgm:spPr/>
      <dgm:t>
        <a:bodyPr/>
        <a:lstStyle/>
        <a:p>
          <a:endParaRPr lang="en-US"/>
        </a:p>
      </dgm:t>
    </dgm:pt>
    <dgm:pt modelId="{AFAAA56E-3653-453E-8ECA-C9D6D4089668}" type="sibTrans" cxnId="{39C105C8-4B3D-48EA-91E7-1CDA3ED70065}">
      <dgm:prSet/>
      <dgm:spPr/>
      <dgm:t>
        <a:bodyPr/>
        <a:lstStyle/>
        <a:p>
          <a:endParaRPr lang="en-US"/>
        </a:p>
      </dgm:t>
    </dgm:pt>
    <dgm:pt modelId="{DDF9FD53-AE0C-4BAD-9BF3-25EBA35929D0}">
      <dgm:prSet/>
      <dgm:spPr/>
      <dgm:t>
        <a:bodyPr/>
        <a:lstStyle/>
        <a:p>
          <a:r>
            <a:rPr lang="en-US" dirty="0"/>
            <a:t>All Threads serially accumulate from sub-cubes</a:t>
          </a:r>
        </a:p>
      </dgm:t>
    </dgm:pt>
    <dgm:pt modelId="{6D99C7CA-5405-4C82-BCF9-6D3ADB4ADB25}" type="parTrans" cxnId="{23A05807-0B4C-4FF2-A9B4-D8F3E76DEC9D}">
      <dgm:prSet/>
      <dgm:spPr/>
      <dgm:t>
        <a:bodyPr/>
        <a:lstStyle/>
        <a:p>
          <a:endParaRPr lang="en-US"/>
        </a:p>
      </dgm:t>
    </dgm:pt>
    <dgm:pt modelId="{5BC0DB7E-7AB9-4998-BE53-3082565D5191}" type="sibTrans" cxnId="{23A05807-0B4C-4FF2-A9B4-D8F3E76DEC9D}">
      <dgm:prSet/>
      <dgm:spPr/>
      <dgm:t>
        <a:bodyPr/>
        <a:lstStyle/>
        <a:p>
          <a:endParaRPr lang="en-US"/>
        </a:p>
      </dgm:t>
    </dgm:pt>
    <dgm:pt modelId="{0E5661D0-82B3-4D45-BB1E-A03E5725FBAF}">
      <dgm:prSet/>
      <dgm:spPr/>
      <dgm:t>
        <a:bodyPr/>
        <a:lstStyle/>
        <a:p>
          <a:r>
            <a:rPr lang="en-US" dirty="0"/>
            <a:t>All threads: thread-block reduction</a:t>
          </a:r>
        </a:p>
      </dgm:t>
    </dgm:pt>
    <dgm:pt modelId="{47FE6A5A-E68A-45D5-BD4F-CF8B1D0C6E41}" type="parTrans" cxnId="{BFAF9EDD-B4A3-4088-8269-7CFAD160C89C}">
      <dgm:prSet/>
      <dgm:spPr/>
      <dgm:t>
        <a:bodyPr/>
        <a:lstStyle/>
        <a:p>
          <a:endParaRPr lang="en-US"/>
        </a:p>
      </dgm:t>
    </dgm:pt>
    <dgm:pt modelId="{374FFAFF-5783-4C1B-935D-10BC1B00D38C}" type="sibTrans" cxnId="{BFAF9EDD-B4A3-4088-8269-7CFAD160C89C}">
      <dgm:prSet/>
      <dgm:spPr/>
      <dgm:t>
        <a:bodyPr/>
        <a:lstStyle/>
        <a:p>
          <a:endParaRPr lang="en-US"/>
        </a:p>
      </dgm:t>
    </dgm:pt>
    <dgm:pt modelId="{F43121B0-D348-486F-BE4D-F7CF69008F4A}">
      <dgm:prSet/>
      <dgm:spPr/>
      <dgm:t>
        <a:bodyPr/>
        <a:lstStyle/>
        <a:p>
          <a:r>
            <a:rPr lang="en-US" dirty="0"/>
            <a:t>1 thread per block: Atomic-add</a:t>
          </a:r>
        </a:p>
      </dgm:t>
    </dgm:pt>
    <dgm:pt modelId="{74E67310-FFB2-4117-916B-C40CC954F858}" type="parTrans" cxnId="{F706F013-977F-4507-806F-587984D1FA0B}">
      <dgm:prSet/>
      <dgm:spPr/>
      <dgm:t>
        <a:bodyPr/>
        <a:lstStyle/>
        <a:p>
          <a:endParaRPr lang="en-US"/>
        </a:p>
      </dgm:t>
    </dgm:pt>
    <dgm:pt modelId="{15B4D9CE-01AE-431B-85C1-BEBB1DABF462}" type="sibTrans" cxnId="{F706F013-977F-4507-806F-587984D1FA0B}">
      <dgm:prSet/>
      <dgm:spPr/>
      <dgm:t>
        <a:bodyPr/>
        <a:lstStyle/>
        <a:p>
          <a:endParaRPr lang="en-US"/>
        </a:p>
      </dgm:t>
    </dgm:pt>
    <dgm:pt modelId="{1E91717C-C66A-4D95-A3E7-62506E7A348A}">
      <dgm:prSet/>
      <dgm:spPr/>
      <dgm:t>
        <a:bodyPr/>
        <a:lstStyle/>
        <a:p>
          <a:pPr>
            <a:defRPr b="1"/>
          </a:pPr>
          <a:r>
            <a:rPr lang="en-US" dirty="0"/>
            <a:t>Accumulation of bin contributions </a:t>
          </a:r>
        </a:p>
      </dgm:t>
    </dgm:pt>
    <dgm:pt modelId="{3ED1FEA0-8FFD-4D7B-946E-0FDD88F6C75F}" type="parTrans" cxnId="{E35FFDC6-9A23-465D-BE03-B3178317BEE8}">
      <dgm:prSet/>
      <dgm:spPr/>
      <dgm:t>
        <a:bodyPr/>
        <a:lstStyle/>
        <a:p>
          <a:endParaRPr lang="en-US"/>
        </a:p>
      </dgm:t>
    </dgm:pt>
    <dgm:pt modelId="{ACFE6886-4CE6-4BD5-9D08-4FDE7EF3C546}" type="sibTrans" cxnId="{E35FFDC6-9A23-465D-BE03-B3178317BEE8}">
      <dgm:prSet/>
      <dgm:spPr/>
      <dgm:t>
        <a:bodyPr/>
        <a:lstStyle/>
        <a:p>
          <a:endParaRPr lang="en-US"/>
        </a:p>
      </dgm:t>
    </dgm:pt>
    <dgm:pt modelId="{C74D726C-BB48-4451-9B55-124632418DB1}">
      <dgm:prSet/>
      <dgm:spPr/>
      <dgm:t>
        <a:bodyPr/>
        <a:lstStyle/>
        <a:p>
          <a:pPr>
            <a:defRPr b="1"/>
          </a:pPr>
          <a:r>
            <a:rPr lang="en-US" dirty="0"/>
            <a:t>Data movement</a:t>
          </a:r>
        </a:p>
      </dgm:t>
    </dgm:pt>
    <dgm:pt modelId="{656F043A-0C9A-4926-B18C-A2972A69FC14}" type="parTrans" cxnId="{BDF45FD3-484E-435E-BCE5-47578A4389C0}">
      <dgm:prSet/>
      <dgm:spPr/>
      <dgm:t>
        <a:bodyPr/>
        <a:lstStyle/>
        <a:p>
          <a:endParaRPr lang="en-US"/>
        </a:p>
      </dgm:t>
    </dgm:pt>
    <dgm:pt modelId="{5BB650FA-8ED6-4B96-A48F-0DA450F34F19}" type="sibTrans" cxnId="{BDF45FD3-484E-435E-BCE5-47578A4389C0}">
      <dgm:prSet/>
      <dgm:spPr/>
      <dgm:t>
        <a:bodyPr/>
        <a:lstStyle/>
        <a:p>
          <a:endParaRPr lang="en-US"/>
        </a:p>
      </dgm:t>
    </dgm:pt>
    <dgm:pt modelId="{422F6240-EC3F-4E92-8987-D86B1C55C024}">
      <dgm:prSet/>
      <dgm:spPr/>
      <dgm:t>
        <a:bodyPr/>
        <a:lstStyle/>
        <a:p>
          <a:pPr>
            <a:defRPr b="1"/>
          </a:pPr>
          <a:r>
            <a:rPr lang="en-US" dirty="0"/>
            <a:t>Random number generation</a:t>
          </a:r>
        </a:p>
      </dgm:t>
    </dgm:pt>
    <dgm:pt modelId="{25D0378D-02C1-4BC8-9287-7997F80E6701}" type="parTrans" cxnId="{DBA115CD-73FE-4AEF-B94B-A7F7910ADFF3}">
      <dgm:prSet/>
      <dgm:spPr/>
      <dgm:t>
        <a:bodyPr/>
        <a:lstStyle/>
        <a:p>
          <a:endParaRPr lang="en-US"/>
        </a:p>
      </dgm:t>
    </dgm:pt>
    <dgm:pt modelId="{0C719F22-C454-4C90-9461-7F59A16C1CDE}" type="sibTrans" cxnId="{DBA115CD-73FE-4AEF-B94B-A7F7910ADFF3}">
      <dgm:prSet/>
      <dgm:spPr/>
      <dgm:t>
        <a:bodyPr/>
        <a:lstStyle/>
        <a:p>
          <a:endParaRPr lang="en-US"/>
        </a:p>
      </dgm:t>
    </dgm:pt>
    <dgm:pt modelId="{76953943-9D78-42F3-9902-91D781D49E78}" type="pres">
      <dgm:prSet presAssocID="{40C57CC3-DAD6-4EBA-93E8-2390D847AF21}" presName="root" presStyleCnt="0">
        <dgm:presLayoutVars>
          <dgm:dir/>
          <dgm:resizeHandles val="exact"/>
        </dgm:presLayoutVars>
      </dgm:prSet>
      <dgm:spPr/>
    </dgm:pt>
    <dgm:pt modelId="{C2A64B5B-6576-4388-8CCC-6AAA0E3B7B85}" type="pres">
      <dgm:prSet presAssocID="{7332710C-A526-48BD-BA8E-2D0A8602CE39}" presName="compNode" presStyleCnt="0"/>
      <dgm:spPr/>
    </dgm:pt>
    <dgm:pt modelId="{17031A7F-FA8D-45CE-B235-D13F9C95BCDF}" type="pres">
      <dgm:prSet presAssocID="{7332710C-A526-48BD-BA8E-2D0A8602CE3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47C7F0FB-EB5F-4337-BE60-ECBDE66BAFF3}" type="pres">
      <dgm:prSet presAssocID="{7332710C-A526-48BD-BA8E-2D0A8602CE39}" presName="iconSpace" presStyleCnt="0"/>
      <dgm:spPr/>
    </dgm:pt>
    <dgm:pt modelId="{9D0CB032-D7A6-4C76-BBEF-C5290DA35149}" type="pres">
      <dgm:prSet presAssocID="{7332710C-A526-48BD-BA8E-2D0A8602CE39}" presName="parTx" presStyleLbl="revTx" presStyleIdx="0" presStyleCnt="10">
        <dgm:presLayoutVars>
          <dgm:chMax val="0"/>
          <dgm:chPref val="0"/>
        </dgm:presLayoutVars>
      </dgm:prSet>
      <dgm:spPr/>
    </dgm:pt>
    <dgm:pt modelId="{D76EE826-6B22-46E5-9979-DBFF7AB89FD5}" type="pres">
      <dgm:prSet presAssocID="{7332710C-A526-48BD-BA8E-2D0A8602CE39}" presName="txSpace" presStyleCnt="0"/>
      <dgm:spPr/>
    </dgm:pt>
    <dgm:pt modelId="{C7D9161B-9AD9-47BC-8FC1-062F8EC62976}" type="pres">
      <dgm:prSet presAssocID="{7332710C-A526-48BD-BA8E-2D0A8602CE39}" presName="desTx" presStyleLbl="revTx" presStyleIdx="1" presStyleCnt="10" custLinFactNeighborX="1643" custLinFactNeighborY="26316">
        <dgm:presLayoutVars/>
      </dgm:prSet>
      <dgm:spPr/>
    </dgm:pt>
    <dgm:pt modelId="{3B689F13-C825-46CC-AEF1-3CBAEB4E92D6}" type="pres">
      <dgm:prSet presAssocID="{D480DAB6-78A4-48DE-810F-AE92E2A0B09A}" presName="sibTrans" presStyleCnt="0"/>
      <dgm:spPr/>
    </dgm:pt>
    <dgm:pt modelId="{4A9E2F8B-944A-41E4-BFB9-C2E4E0F0E0E3}" type="pres">
      <dgm:prSet presAssocID="{3C90349C-412E-4FCF-BCD6-2A6391D32119}" presName="compNode" presStyleCnt="0"/>
      <dgm:spPr/>
    </dgm:pt>
    <dgm:pt modelId="{8E4CEDA7-7BAF-496E-9AE8-196716EB778A}" type="pres">
      <dgm:prSet presAssocID="{3C90349C-412E-4FCF-BCD6-2A6391D3211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0814DDE-8B13-4268-8658-B6F282728181}" type="pres">
      <dgm:prSet presAssocID="{3C90349C-412E-4FCF-BCD6-2A6391D32119}" presName="iconSpace" presStyleCnt="0"/>
      <dgm:spPr/>
    </dgm:pt>
    <dgm:pt modelId="{563DF571-AB12-47B0-973C-4BA3BE0976DB}" type="pres">
      <dgm:prSet presAssocID="{3C90349C-412E-4FCF-BCD6-2A6391D32119}" presName="parTx" presStyleLbl="revTx" presStyleIdx="2" presStyleCnt="10">
        <dgm:presLayoutVars>
          <dgm:chMax val="0"/>
          <dgm:chPref val="0"/>
        </dgm:presLayoutVars>
      </dgm:prSet>
      <dgm:spPr/>
    </dgm:pt>
    <dgm:pt modelId="{D1AFE8FD-C0E9-4867-90FF-1986E310D66B}" type="pres">
      <dgm:prSet presAssocID="{3C90349C-412E-4FCF-BCD6-2A6391D32119}" presName="txSpace" presStyleCnt="0"/>
      <dgm:spPr/>
    </dgm:pt>
    <dgm:pt modelId="{A303D913-03CB-42A5-9B89-A2D0464740EC}" type="pres">
      <dgm:prSet presAssocID="{3C90349C-412E-4FCF-BCD6-2A6391D32119}" presName="desTx" presStyleLbl="revTx" presStyleIdx="3" presStyleCnt="10" custLinFactNeighborX="-96" custLinFactNeighborY="26316">
        <dgm:presLayoutVars/>
      </dgm:prSet>
      <dgm:spPr/>
    </dgm:pt>
    <dgm:pt modelId="{1FA15700-EBFD-4F4E-A107-728116BFC7B7}" type="pres">
      <dgm:prSet presAssocID="{AFAAA56E-3653-453E-8ECA-C9D6D4089668}" presName="sibTrans" presStyleCnt="0"/>
      <dgm:spPr/>
    </dgm:pt>
    <dgm:pt modelId="{9F3427A3-BABB-4585-AD34-3CC1DB5466BC}" type="pres">
      <dgm:prSet presAssocID="{1E91717C-C66A-4D95-A3E7-62506E7A348A}" presName="compNode" presStyleCnt="0"/>
      <dgm:spPr/>
    </dgm:pt>
    <dgm:pt modelId="{A5CA18B9-7B68-42E4-9F2C-5C4038BD3D0F}" type="pres">
      <dgm:prSet presAssocID="{1E91717C-C66A-4D95-A3E7-62506E7A348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090ECFCD-BC41-4349-BD5F-5F9DA4BD0876}" type="pres">
      <dgm:prSet presAssocID="{1E91717C-C66A-4D95-A3E7-62506E7A348A}" presName="iconSpace" presStyleCnt="0"/>
      <dgm:spPr/>
    </dgm:pt>
    <dgm:pt modelId="{20909CFD-79CE-41A5-B7BF-F4766513981C}" type="pres">
      <dgm:prSet presAssocID="{1E91717C-C66A-4D95-A3E7-62506E7A348A}" presName="parTx" presStyleLbl="revTx" presStyleIdx="4" presStyleCnt="10">
        <dgm:presLayoutVars>
          <dgm:chMax val="0"/>
          <dgm:chPref val="0"/>
        </dgm:presLayoutVars>
      </dgm:prSet>
      <dgm:spPr/>
    </dgm:pt>
    <dgm:pt modelId="{838F6DB3-B80E-42AC-851C-C0F193EABD84}" type="pres">
      <dgm:prSet presAssocID="{1E91717C-C66A-4D95-A3E7-62506E7A348A}" presName="txSpace" presStyleCnt="0"/>
      <dgm:spPr/>
    </dgm:pt>
    <dgm:pt modelId="{3C2D3A86-CF3C-451A-A355-16D9A9BDD7B2}" type="pres">
      <dgm:prSet presAssocID="{1E91717C-C66A-4D95-A3E7-62506E7A348A}" presName="desTx" presStyleLbl="revTx" presStyleIdx="5" presStyleCnt="10">
        <dgm:presLayoutVars/>
      </dgm:prSet>
      <dgm:spPr/>
    </dgm:pt>
    <dgm:pt modelId="{072389E9-73FF-4332-86D6-C9BA0678B668}" type="pres">
      <dgm:prSet presAssocID="{ACFE6886-4CE6-4BD5-9D08-4FDE7EF3C546}" presName="sibTrans" presStyleCnt="0"/>
      <dgm:spPr/>
    </dgm:pt>
    <dgm:pt modelId="{18A5F3AA-7CB9-4058-8AA5-950F2E52D047}" type="pres">
      <dgm:prSet presAssocID="{C74D726C-BB48-4451-9B55-124632418DB1}" presName="compNode" presStyleCnt="0"/>
      <dgm:spPr/>
    </dgm:pt>
    <dgm:pt modelId="{83102CD9-1AD6-4E36-805F-6A154F6E6264}" type="pres">
      <dgm:prSet presAssocID="{C74D726C-BB48-4451-9B55-124632418DB1}" presName="iconRect" presStyleLbl="node1" presStyleIdx="3" presStyleCnt="5" custLinFactX="131021" custLinFactNeighborX="200000" custLinFactNeighborY="-525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805FD538-8963-4B9F-AD3B-9300C6C345F1}" type="pres">
      <dgm:prSet presAssocID="{C74D726C-BB48-4451-9B55-124632418DB1}" presName="iconSpace" presStyleCnt="0"/>
      <dgm:spPr/>
    </dgm:pt>
    <dgm:pt modelId="{41015DDB-8D5F-41D5-895C-65AECBC6A3DA}" type="pres">
      <dgm:prSet presAssocID="{C74D726C-BB48-4451-9B55-124632418DB1}" presName="parTx" presStyleLbl="revTx" presStyleIdx="6" presStyleCnt="10" custLinFactX="15857" custLinFactNeighborX="100000" custLinFactNeighborY="13851">
        <dgm:presLayoutVars>
          <dgm:chMax val="0"/>
          <dgm:chPref val="0"/>
        </dgm:presLayoutVars>
      </dgm:prSet>
      <dgm:spPr/>
    </dgm:pt>
    <dgm:pt modelId="{BDD6BE28-C08B-400C-81FE-B1F353A31ED8}" type="pres">
      <dgm:prSet presAssocID="{C74D726C-BB48-4451-9B55-124632418DB1}" presName="txSpace" presStyleCnt="0"/>
      <dgm:spPr/>
    </dgm:pt>
    <dgm:pt modelId="{132C0A13-87E4-4BD9-A10E-A6BA7D65D723}" type="pres">
      <dgm:prSet presAssocID="{C74D726C-BB48-4451-9B55-124632418DB1}" presName="desTx" presStyleLbl="revTx" presStyleIdx="7" presStyleCnt="10">
        <dgm:presLayoutVars/>
      </dgm:prSet>
      <dgm:spPr/>
    </dgm:pt>
    <dgm:pt modelId="{58C46136-D0F0-464B-AF95-36B6C2595C4B}" type="pres">
      <dgm:prSet presAssocID="{5BB650FA-8ED6-4B96-A48F-0DA450F34F19}" presName="sibTrans" presStyleCnt="0"/>
      <dgm:spPr/>
    </dgm:pt>
    <dgm:pt modelId="{9A6E6994-FF6C-494A-BD02-A83D1CB73B6E}" type="pres">
      <dgm:prSet presAssocID="{422F6240-EC3F-4E92-8987-D86B1C55C024}" presName="compNode" presStyleCnt="0"/>
      <dgm:spPr/>
    </dgm:pt>
    <dgm:pt modelId="{B3862C03-EFB7-4ED6-8D91-A0F7BB9AA576}" type="pres">
      <dgm:prSet presAssocID="{422F6240-EC3F-4E92-8987-D86B1C55C024}" presName="iconRect" presStyleLbl="node1" presStyleIdx="4" presStyleCnt="5" custLinFactX="-135439" custLinFactNeighborX="-200000" custLinFactNeighborY="-703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A9B0576-F562-4442-AC33-872BAE1F2AD9}" type="pres">
      <dgm:prSet presAssocID="{422F6240-EC3F-4E92-8987-D86B1C55C024}" presName="iconSpace" presStyleCnt="0"/>
      <dgm:spPr/>
    </dgm:pt>
    <dgm:pt modelId="{2CAC23F3-3A71-4D6B-8A10-14190FE9E4BA}" type="pres">
      <dgm:prSet presAssocID="{422F6240-EC3F-4E92-8987-D86B1C55C024}" presName="parTx" presStyleLbl="revTx" presStyleIdx="8" presStyleCnt="10" custLinFactX="-17404" custLinFactNeighborX="-100000" custLinFactNeighborY="14452">
        <dgm:presLayoutVars>
          <dgm:chMax val="0"/>
          <dgm:chPref val="0"/>
        </dgm:presLayoutVars>
      </dgm:prSet>
      <dgm:spPr/>
    </dgm:pt>
    <dgm:pt modelId="{0B7701C7-2D2C-4B52-A957-49FFB9982739}" type="pres">
      <dgm:prSet presAssocID="{422F6240-EC3F-4E92-8987-D86B1C55C024}" presName="txSpace" presStyleCnt="0"/>
      <dgm:spPr/>
    </dgm:pt>
    <dgm:pt modelId="{B7B324A3-8715-438B-8134-893EEBAA92C0}" type="pres">
      <dgm:prSet presAssocID="{422F6240-EC3F-4E92-8987-D86B1C55C024}" presName="desTx" presStyleLbl="revTx" presStyleIdx="9" presStyleCnt="10">
        <dgm:presLayoutVars/>
      </dgm:prSet>
      <dgm:spPr/>
    </dgm:pt>
  </dgm:ptLst>
  <dgm:cxnLst>
    <dgm:cxn modelId="{23A05807-0B4C-4FF2-A9B4-D8F3E76DEC9D}" srcId="{3C90349C-412E-4FCF-BCD6-2A6391D32119}" destId="{DDF9FD53-AE0C-4BAD-9BF3-25EBA35929D0}" srcOrd="0" destOrd="0" parTransId="{6D99C7CA-5405-4C82-BCF9-6D3ADB4ADB25}" sibTransId="{5BC0DB7E-7AB9-4998-BE53-3082565D5191}"/>
    <dgm:cxn modelId="{F706F013-977F-4507-806F-587984D1FA0B}" srcId="{3C90349C-412E-4FCF-BCD6-2A6391D32119}" destId="{F43121B0-D348-486F-BE4D-F7CF69008F4A}" srcOrd="2" destOrd="0" parTransId="{74E67310-FFB2-4117-916B-C40CC954F858}" sibTransId="{15B4D9CE-01AE-431B-85C1-BEBB1DABF462}"/>
    <dgm:cxn modelId="{18FA0231-E3DA-413A-8EB6-F20BF9502626}" type="presOf" srcId="{F43121B0-D348-486F-BE4D-F7CF69008F4A}" destId="{A303D913-03CB-42A5-9B89-A2D0464740EC}" srcOrd="0" destOrd="2" presId="urn:microsoft.com/office/officeart/2018/5/layout/CenteredIconLabelDescriptionList"/>
    <dgm:cxn modelId="{DC676B38-30CF-47B6-A4A0-5091F5522053}" type="presOf" srcId="{7332710C-A526-48BD-BA8E-2D0A8602CE39}" destId="{9D0CB032-D7A6-4C76-BBEF-C5290DA35149}" srcOrd="0" destOrd="0" presId="urn:microsoft.com/office/officeart/2018/5/layout/CenteredIconLabelDescriptionList"/>
    <dgm:cxn modelId="{7BC71840-D604-498B-B956-ADEC4F44F2C9}" type="presOf" srcId="{422F6240-EC3F-4E92-8987-D86B1C55C024}" destId="{2CAC23F3-3A71-4D6B-8A10-14190FE9E4BA}" srcOrd="0" destOrd="0" presId="urn:microsoft.com/office/officeart/2018/5/layout/CenteredIconLabelDescriptionList"/>
    <dgm:cxn modelId="{28237B4B-BF1B-4CDA-9CAF-E5370B98C468}" type="presOf" srcId="{6C5D8F1D-9549-4593-872A-594F1D32ED2D}" destId="{C7D9161B-9AD9-47BC-8FC1-062F8EC62976}" srcOrd="0" destOrd="0" presId="urn:microsoft.com/office/officeart/2018/5/layout/CenteredIconLabelDescriptionList"/>
    <dgm:cxn modelId="{95224878-9D44-42F0-BF55-46E5C44973CE}" type="presOf" srcId="{2A4F9B2D-16AF-4F63-A863-D09F0CC434A3}" destId="{C7D9161B-9AD9-47BC-8FC1-062F8EC62976}" srcOrd="0" destOrd="1" presId="urn:microsoft.com/office/officeart/2018/5/layout/CenteredIconLabelDescriptionList"/>
    <dgm:cxn modelId="{790DFE5A-1E83-4114-808A-7E3173B39417}" type="presOf" srcId="{1E91717C-C66A-4D95-A3E7-62506E7A348A}" destId="{20909CFD-79CE-41A5-B7BF-F4766513981C}" srcOrd="0" destOrd="0" presId="urn:microsoft.com/office/officeart/2018/5/layout/CenteredIconLabelDescriptionList"/>
    <dgm:cxn modelId="{F7FA05A4-EF76-4324-B08B-EA1DFAF1A6F3}" type="presOf" srcId="{DDF9FD53-AE0C-4BAD-9BF3-25EBA35929D0}" destId="{A303D913-03CB-42A5-9B89-A2D0464740EC}" srcOrd="0" destOrd="0" presId="urn:microsoft.com/office/officeart/2018/5/layout/CenteredIconLabelDescriptionList"/>
    <dgm:cxn modelId="{E35FFDC6-9A23-465D-BE03-B3178317BEE8}" srcId="{40C57CC3-DAD6-4EBA-93E8-2390D847AF21}" destId="{1E91717C-C66A-4D95-A3E7-62506E7A348A}" srcOrd="2" destOrd="0" parTransId="{3ED1FEA0-8FFD-4D7B-946E-0FDD88F6C75F}" sibTransId="{ACFE6886-4CE6-4BD5-9D08-4FDE7EF3C546}"/>
    <dgm:cxn modelId="{39C105C8-4B3D-48EA-91E7-1CDA3ED70065}" srcId="{40C57CC3-DAD6-4EBA-93E8-2390D847AF21}" destId="{3C90349C-412E-4FCF-BCD6-2A6391D32119}" srcOrd="1" destOrd="0" parTransId="{AF1284AE-CEEE-435D-8F3D-C3A4FEB60AD2}" sibTransId="{AFAAA56E-3653-453E-8ECA-C9D6D4089668}"/>
    <dgm:cxn modelId="{DBA115CD-73FE-4AEF-B94B-A7F7910ADFF3}" srcId="{40C57CC3-DAD6-4EBA-93E8-2390D847AF21}" destId="{422F6240-EC3F-4E92-8987-D86B1C55C024}" srcOrd="4" destOrd="0" parTransId="{25D0378D-02C1-4BC8-9287-7997F80E6701}" sibTransId="{0C719F22-C454-4C90-9461-7F59A16C1CDE}"/>
    <dgm:cxn modelId="{BDF45FD3-484E-435E-BCE5-47578A4389C0}" srcId="{40C57CC3-DAD6-4EBA-93E8-2390D847AF21}" destId="{C74D726C-BB48-4451-9B55-124632418DB1}" srcOrd="3" destOrd="0" parTransId="{656F043A-0C9A-4926-B18C-A2972A69FC14}" sibTransId="{5BB650FA-8ED6-4B96-A48F-0DA450F34F19}"/>
    <dgm:cxn modelId="{EBCE48D6-2FBD-4E1A-8148-722924B1AF0F}" type="presOf" srcId="{0E5661D0-82B3-4D45-BB1E-A03E5725FBAF}" destId="{A303D913-03CB-42A5-9B89-A2D0464740EC}" srcOrd="0" destOrd="1" presId="urn:microsoft.com/office/officeart/2018/5/layout/CenteredIconLabelDescriptionList"/>
    <dgm:cxn modelId="{B6066ED8-A203-42CF-B021-5F858427515E}" srcId="{40C57CC3-DAD6-4EBA-93E8-2390D847AF21}" destId="{7332710C-A526-48BD-BA8E-2D0A8602CE39}" srcOrd="0" destOrd="0" parTransId="{7A951CA5-015B-4DA6-BBD9-C41C79BA7854}" sibTransId="{D480DAB6-78A4-48DE-810F-AE92E2A0B09A}"/>
    <dgm:cxn modelId="{BFAF9EDD-B4A3-4088-8269-7CFAD160C89C}" srcId="{3C90349C-412E-4FCF-BCD6-2A6391D32119}" destId="{0E5661D0-82B3-4D45-BB1E-A03E5725FBAF}" srcOrd="1" destOrd="0" parTransId="{47FE6A5A-E68A-45D5-BD4F-CF8B1D0C6E41}" sibTransId="{374FFAFF-5783-4C1B-935D-10BC1B00D38C}"/>
    <dgm:cxn modelId="{C2BE5DE4-F29F-4691-AB3B-109C9ABE4C14}" srcId="{7332710C-A526-48BD-BA8E-2D0A8602CE39}" destId="{2A4F9B2D-16AF-4F63-A863-D09F0CC434A3}" srcOrd="1" destOrd="0" parTransId="{025FEA8E-3F8A-4CBF-86A7-37B99CB4266E}" sibTransId="{C5E7803D-4039-47D4-AE39-0E1F584DC703}"/>
    <dgm:cxn modelId="{7E3404F0-378C-46B7-86EA-1370E92865F1}" srcId="{7332710C-A526-48BD-BA8E-2D0A8602CE39}" destId="{6C5D8F1D-9549-4593-872A-594F1D32ED2D}" srcOrd="0" destOrd="0" parTransId="{D662B04F-13DA-419F-AD15-A8300730C3EF}" sibTransId="{20A1B394-8105-4153-90A2-6A62E5433D30}"/>
    <dgm:cxn modelId="{763D4DF0-6238-4512-9957-76E223E16D3D}" type="presOf" srcId="{3C90349C-412E-4FCF-BCD6-2A6391D32119}" destId="{563DF571-AB12-47B0-973C-4BA3BE0976DB}" srcOrd="0" destOrd="0" presId="urn:microsoft.com/office/officeart/2018/5/layout/CenteredIconLabelDescriptionList"/>
    <dgm:cxn modelId="{6CED34F4-4B47-4BAD-8DFD-2A08738E1FFF}" type="presOf" srcId="{C74D726C-BB48-4451-9B55-124632418DB1}" destId="{41015DDB-8D5F-41D5-895C-65AECBC6A3DA}" srcOrd="0" destOrd="0" presId="urn:microsoft.com/office/officeart/2018/5/layout/CenteredIconLabelDescriptionList"/>
    <dgm:cxn modelId="{CA4767FC-2CAC-4A79-A6C3-A212163A2474}" type="presOf" srcId="{40C57CC3-DAD6-4EBA-93E8-2390D847AF21}" destId="{76953943-9D78-42F3-9902-91D781D49E78}" srcOrd="0" destOrd="0" presId="urn:microsoft.com/office/officeart/2018/5/layout/CenteredIconLabelDescriptionList"/>
    <dgm:cxn modelId="{72089CFD-2133-4638-AF0E-A06ADDB6F8D7}" type="presParOf" srcId="{76953943-9D78-42F3-9902-91D781D49E78}" destId="{C2A64B5B-6576-4388-8CCC-6AAA0E3B7B85}" srcOrd="0" destOrd="0" presId="urn:microsoft.com/office/officeart/2018/5/layout/CenteredIconLabelDescriptionList"/>
    <dgm:cxn modelId="{916ECE10-6729-4787-858E-2565095B92DC}" type="presParOf" srcId="{C2A64B5B-6576-4388-8CCC-6AAA0E3B7B85}" destId="{17031A7F-FA8D-45CE-B235-D13F9C95BCDF}" srcOrd="0" destOrd="0" presId="urn:microsoft.com/office/officeart/2018/5/layout/CenteredIconLabelDescriptionList"/>
    <dgm:cxn modelId="{5ACFA68C-B282-4C69-AFD9-12C18788635B}" type="presParOf" srcId="{C2A64B5B-6576-4388-8CCC-6AAA0E3B7B85}" destId="{47C7F0FB-EB5F-4337-BE60-ECBDE66BAFF3}" srcOrd="1" destOrd="0" presId="urn:microsoft.com/office/officeart/2018/5/layout/CenteredIconLabelDescriptionList"/>
    <dgm:cxn modelId="{D5BB3131-5101-4233-9117-F6EFC2D31160}" type="presParOf" srcId="{C2A64B5B-6576-4388-8CCC-6AAA0E3B7B85}" destId="{9D0CB032-D7A6-4C76-BBEF-C5290DA35149}" srcOrd="2" destOrd="0" presId="urn:microsoft.com/office/officeart/2018/5/layout/CenteredIconLabelDescriptionList"/>
    <dgm:cxn modelId="{01684695-BF1C-4451-854A-8E31089A92F0}" type="presParOf" srcId="{C2A64B5B-6576-4388-8CCC-6AAA0E3B7B85}" destId="{D76EE826-6B22-46E5-9979-DBFF7AB89FD5}" srcOrd="3" destOrd="0" presId="urn:microsoft.com/office/officeart/2018/5/layout/CenteredIconLabelDescriptionList"/>
    <dgm:cxn modelId="{6F35A8C7-29CF-44BD-B873-2DAA3245BCCE}" type="presParOf" srcId="{C2A64B5B-6576-4388-8CCC-6AAA0E3B7B85}" destId="{C7D9161B-9AD9-47BC-8FC1-062F8EC62976}" srcOrd="4" destOrd="0" presId="urn:microsoft.com/office/officeart/2018/5/layout/CenteredIconLabelDescriptionList"/>
    <dgm:cxn modelId="{05DF8868-5A03-466C-81F0-3972360F3258}" type="presParOf" srcId="{76953943-9D78-42F3-9902-91D781D49E78}" destId="{3B689F13-C825-46CC-AEF1-3CBAEB4E92D6}" srcOrd="1" destOrd="0" presId="urn:microsoft.com/office/officeart/2018/5/layout/CenteredIconLabelDescriptionList"/>
    <dgm:cxn modelId="{1552E28C-8B89-4AD7-9800-824086536B16}" type="presParOf" srcId="{76953943-9D78-42F3-9902-91D781D49E78}" destId="{4A9E2F8B-944A-41E4-BFB9-C2E4E0F0E0E3}" srcOrd="2" destOrd="0" presId="urn:microsoft.com/office/officeart/2018/5/layout/CenteredIconLabelDescriptionList"/>
    <dgm:cxn modelId="{A43CC904-6864-4FF7-838A-EB3EF694F7B4}" type="presParOf" srcId="{4A9E2F8B-944A-41E4-BFB9-C2E4E0F0E0E3}" destId="{8E4CEDA7-7BAF-496E-9AE8-196716EB778A}" srcOrd="0" destOrd="0" presId="urn:microsoft.com/office/officeart/2018/5/layout/CenteredIconLabelDescriptionList"/>
    <dgm:cxn modelId="{324A77C8-5592-4CB0-85EE-BB4212A415BF}" type="presParOf" srcId="{4A9E2F8B-944A-41E4-BFB9-C2E4E0F0E0E3}" destId="{20814DDE-8B13-4268-8658-B6F282728181}" srcOrd="1" destOrd="0" presId="urn:microsoft.com/office/officeart/2018/5/layout/CenteredIconLabelDescriptionList"/>
    <dgm:cxn modelId="{77A1FA8E-EDA6-4ECE-AB34-68940F4E5DDE}" type="presParOf" srcId="{4A9E2F8B-944A-41E4-BFB9-C2E4E0F0E0E3}" destId="{563DF571-AB12-47B0-973C-4BA3BE0976DB}" srcOrd="2" destOrd="0" presId="urn:microsoft.com/office/officeart/2018/5/layout/CenteredIconLabelDescriptionList"/>
    <dgm:cxn modelId="{992B5E57-053C-4B94-8B39-FB3E09502695}" type="presParOf" srcId="{4A9E2F8B-944A-41E4-BFB9-C2E4E0F0E0E3}" destId="{D1AFE8FD-C0E9-4867-90FF-1986E310D66B}" srcOrd="3" destOrd="0" presId="urn:microsoft.com/office/officeart/2018/5/layout/CenteredIconLabelDescriptionList"/>
    <dgm:cxn modelId="{E328AE5F-8C9E-4860-8CDA-4B5C4768B027}" type="presParOf" srcId="{4A9E2F8B-944A-41E4-BFB9-C2E4E0F0E0E3}" destId="{A303D913-03CB-42A5-9B89-A2D0464740EC}" srcOrd="4" destOrd="0" presId="urn:microsoft.com/office/officeart/2018/5/layout/CenteredIconLabelDescriptionList"/>
    <dgm:cxn modelId="{46CE6D25-7C3D-453B-A555-18ABFC03BA06}" type="presParOf" srcId="{76953943-9D78-42F3-9902-91D781D49E78}" destId="{1FA15700-EBFD-4F4E-A107-728116BFC7B7}" srcOrd="3" destOrd="0" presId="urn:microsoft.com/office/officeart/2018/5/layout/CenteredIconLabelDescriptionList"/>
    <dgm:cxn modelId="{F230567C-76B1-4C80-9016-95353B742559}" type="presParOf" srcId="{76953943-9D78-42F3-9902-91D781D49E78}" destId="{9F3427A3-BABB-4585-AD34-3CC1DB5466BC}" srcOrd="4" destOrd="0" presId="urn:microsoft.com/office/officeart/2018/5/layout/CenteredIconLabelDescriptionList"/>
    <dgm:cxn modelId="{9DD9ADB6-A396-48C4-BD8D-962D295D6D5D}" type="presParOf" srcId="{9F3427A3-BABB-4585-AD34-3CC1DB5466BC}" destId="{A5CA18B9-7B68-42E4-9F2C-5C4038BD3D0F}" srcOrd="0" destOrd="0" presId="urn:microsoft.com/office/officeart/2018/5/layout/CenteredIconLabelDescriptionList"/>
    <dgm:cxn modelId="{59B0C8E4-152A-4BCD-AE15-046BF0C7B802}" type="presParOf" srcId="{9F3427A3-BABB-4585-AD34-3CC1DB5466BC}" destId="{090ECFCD-BC41-4349-BD5F-5F9DA4BD0876}" srcOrd="1" destOrd="0" presId="urn:microsoft.com/office/officeart/2018/5/layout/CenteredIconLabelDescriptionList"/>
    <dgm:cxn modelId="{D5140A31-F9AF-4289-B452-9ADD2831DA25}" type="presParOf" srcId="{9F3427A3-BABB-4585-AD34-3CC1DB5466BC}" destId="{20909CFD-79CE-41A5-B7BF-F4766513981C}" srcOrd="2" destOrd="0" presId="urn:microsoft.com/office/officeart/2018/5/layout/CenteredIconLabelDescriptionList"/>
    <dgm:cxn modelId="{DE16AE47-4584-4FED-B8F0-32E5DCD4BB20}" type="presParOf" srcId="{9F3427A3-BABB-4585-AD34-3CC1DB5466BC}" destId="{838F6DB3-B80E-42AC-851C-C0F193EABD84}" srcOrd="3" destOrd="0" presId="urn:microsoft.com/office/officeart/2018/5/layout/CenteredIconLabelDescriptionList"/>
    <dgm:cxn modelId="{C39F2F1B-724F-4E82-9D08-D151B2049184}" type="presParOf" srcId="{9F3427A3-BABB-4585-AD34-3CC1DB5466BC}" destId="{3C2D3A86-CF3C-451A-A355-16D9A9BDD7B2}" srcOrd="4" destOrd="0" presId="urn:microsoft.com/office/officeart/2018/5/layout/CenteredIconLabelDescriptionList"/>
    <dgm:cxn modelId="{81A6CC8D-6CE1-4CD8-AF09-9E10DCE4B3FD}" type="presParOf" srcId="{76953943-9D78-42F3-9902-91D781D49E78}" destId="{072389E9-73FF-4332-86D6-C9BA0678B668}" srcOrd="5" destOrd="0" presId="urn:microsoft.com/office/officeart/2018/5/layout/CenteredIconLabelDescriptionList"/>
    <dgm:cxn modelId="{79EDFF17-735A-43B4-AC28-7A6A5013FC19}" type="presParOf" srcId="{76953943-9D78-42F3-9902-91D781D49E78}" destId="{18A5F3AA-7CB9-4058-8AA5-950F2E52D047}" srcOrd="6" destOrd="0" presId="urn:microsoft.com/office/officeart/2018/5/layout/CenteredIconLabelDescriptionList"/>
    <dgm:cxn modelId="{2AC93B6D-8319-4028-9FDA-ED5C928AEB4B}" type="presParOf" srcId="{18A5F3AA-7CB9-4058-8AA5-950F2E52D047}" destId="{83102CD9-1AD6-4E36-805F-6A154F6E6264}" srcOrd="0" destOrd="0" presId="urn:microsoft.com/office/officeart/2018/5/layout/CenteredIconLabelDescriptionList"/>
    <dgm:cxn modelId="{C604C60F-39B2-46AF-8B60-0E841B57506F}" type="presParOf" srcId="{18A5F3AA-7CB9-4058-8AA5-950F2E52D047}" destId="{805FD538-8963-4B9F-AD3B-9300C6C345F1}" srcOrd="1" destOrd="0" presId="urn:microsoft.com/office/officeart/2018/5/layout/CenteredIconLabelDescriptionList"/>
    <dgm:cxn modelId="{102B3206-654C-4ABD-8913-6DD41C347108}" type="presParOf" srcId="{18A5F3AA-7CB9-4058-8AA5-950F2E52D047}" destId="{41015DDB-8D5F-41D5-895C-65AECBC6A3DA}" srcOrd="2" destOrd="0" presId="urn:microsoft.com/office/officeart/2018/5/layout/CenteredIconLabelDescriptionList"/>
    <dgm:cxn modelId="{BABC29FC-6D74-4458-AF69-7897E65A7F6F}" type="presParOf" srcId="{18A5F3AA-7CB9-4058-8AA5-950F2E52D047}" destId="{BDD6BE28-C08B-400C-81FE-B1F353A31ED8}" srcOrd="3" destOrd="0" presId="urn:microsoft.com/office/officeart/2018/5/layout/CenteredIconLabelDescriptionList"/>
    <dgm:cxn modelId="{ECE809D9-C84B-451F-AA03-3C1576C5E205}" type="presParOf" srcId="{18A5F3AA-7CB9-4058-8AA5-950F2E52D047}" destId="{132C0A13-87E4-4BD9-A10E-A6BA7D65D723}" srcOrd="4" destOrd="0" presId="urn:microsoft.com/office/officeart/2018/5/layout/CenteredIconLabelDescriptionList"/>
    <dgm:cxn modelId="{D12621FC-C5A7-49EB-81A5-6EC5A423E368}" type="presParOf" srcId="{76953943-9D78-42F3-9902-91D781D49E78}" destId="{58C46136-D0F0-464B-AF95-36B6C2595C4B}" srcOrd="7" destOrd="0" presId="urn:microsoft.com/office/officeart/2018/5/layout/CenteredIconLabelDescriptionList"/>
    <dgm:cxn modelId="{ECF78D99-689B-4B71-87C6-F119F2DAC5C1}" type="presParOf" srcId="{76953943-9D78-42F3-9902-91D781D49E78}" destId="{9A6E6994-FF6C-494A-BD02-A83D1CB73B6E}" srcOrd="8" destOrd="0" presId="urn:microsoft.com/office/officeart/2018/5/layout/CenteredIconLabelDescriptionList"/>
    <dgm:cxn modelId="{D9556749-5650-4E25-9168-901203DBB4EA}" type="presParOf" srcId="{9A6E6994-FF6C-494A-BD02-A83D1CB73B6E}" destId="{B3862C03-EFB7-4ED6-8D91-A0F7BB9AA576}" srcOrd="0" destOrd="0" presId="urn:microsoft.com/office/officeart/2018/5/layout/CenteredIconLabelDescriptionList"/>
    <dgm:cxn modelId="{B19806B1-58F9-4A2A-B713-C7392CD939AC}" type="presParOf" srcId="{9A6E6994-FF6C-494A-BD02-A83D1CB73B6E}" destId="{FA9B0576-F562-4442-AC33-872BAE1F2AD9}" srcOrd="1" destOrd="0" presId="urn:microsoft.com/office/officeart/2018/5/layout/CenteredIconLabelDescriptionList"/>
    <dgm:cxn modelId="{BC0F7F80-E767-40C9-8695-E5D280C8E8C4}" type="presParOf" srcId="{9A6E6994-FF6C-494A-BD02-A83D1CB73B6E}" destId="{2CAC23F3-3A71-4D6B-8A10-14190FE9E4BA}" srcOrd="2" destOrd="0" presId="urn:microsoft.com/office/officeart/2018/5/layout/CenteredIconLabelDescriptionList"/>
    <dgm:cxn modelId="{2F1A0836-5961-440D-903F-09F98E62C47E}" type="presParOf" srcId="{9A6E6994-FF6C-494A-BD02-A83D1CB73B6E}" destId="{0B7701C7-2D2C-4B52-A957-49FFB9982739}" srcOrd="3" destOrd="0" presId="urn:microsoft.com/office/officeart/2018/5/layout/CenteredIconLabelDescriptionList"/>
    <dgm:cxn modelId="{9486F25A-9400-4F86-A54A-6328350D1C0E}" type="presParOf" srcId="{9A6E6994-FF6C-494A-BD02-A83D1CB73B6E}" destId="{B7B324A3-8715-438B-8134-893EEBAA92C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713BF-822A-44E1-8CEA-18EF86DA9698}">
      <dsp:nvSpPr>
        <dsp:cNvPr id="0" name=""/>
        <dsp:cNvSpPr/>
      </dsp:nvSpPr>
      <dsp:spPr>
        <a:xfrm>
          <a:off x="0" y="523943"/>
          <a:ext cx="6263640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666496" rIns="48612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CUBA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GSL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Python package</a:t>
          </a:r>
        </a:p>
      </dsp:txBody>
      <dsp:txXfrm>
        <a:off x="0" y="523943"/>
        <a:ext cx="6263640" cy="2419200"/>
      </dsp:txXfrm>
    </dsp:sp>
    <dsp:sp modelId="{CEA6E01B-25F9-474A-8729-FC8EFD05C3F9}">
      <dsp:nvSpPr>
        <dsp:cNvPr id="0" name=""/>
        <dsp:cNvSpPr/>
      </dsp:nvSpPr>
      <dsp:spPr>
        <a:xfrm>
          <a:off x="313182" y="51623"/>
          <a:ext cx="4384548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CPU</a:t>
          </a:r>
        </a:p>
      </dsp:txBody>
      <dsp:txXfrm>
        <a:off x="359296" y="97737"/>
        <a:ext cx="4292320" cy="852412"/>
      </dsp:txXfrm>
    </dsp:sp>
    <dsp:sp modelId="{1C6A0FF4-A3CB-4CE0-8C50-DB28AA5CC97C}">
      <dsp:nvSpPr>
        <dsp:cNvPr id="0" name=""/>
        <dsp:cNvSpPr/>
      </dsp:nvSpPr>
      <dsp:spPr>
        <a:xfrm>
          <a:off x="0" y="3588264"/>
          <a:ext cx="626364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666496" rIns="48612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gVegas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ZMCintegral</a:t>
          </a:r>
        </a:p>
      </dsp:txBody>
      <dsp:txXfrm>
        <a:off x="0" y="3588264"/>
        <a:ext cx="6263640" cy="1864800"/>
      </dsp:txXfrm>
    </dsp:sp>
    <dsp:sp modelId="{2F77045A-6708-4132-BCBE-D66FB8C05DED}">
      <dsp:nvSpPr>
        <dsp:cNvPr id="0" name=""/>
        <dsp:cNvSpPr/>
      </dsp:nvSpPr>
      <dsp:spPr>
        <a:xfrm>
          <a:off x="313182" y="3115943"/>
          <a:ext cx="4384548" cy="944640"/>
        </a:xfrm>
        <a:prstGeom prst="round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GPU</a:t>
          </a:r>
        </a:p>
      </dsp:txBody>
      <dsp:txXfrm>
        <a:off x="359296" y="3162057"/>
        <a:ext cx="4292320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31A7F-FA8D-45CE-B235-D13F9C95BCDF}">
      <dsp:nvSpPr>
        <dsp:cNvPr id="0" name=""/>
        <dsp:cNvSpPr/>
      </dsp:nvSpPr>
      <dsp:spPr>
        <a:xfrm>
          <a:off x="602725" y="1143076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CB032-D7A6-4C76-BBEF-C5290DA35149}">
      <dsp:nvSpPr>
        <dsp:cNvPr id="0" name=""/>
        <dsp:cNvSpPr/>
      </dsp:nvSpPr>
      <dsp:spPr>
        <a:xfrm>
          <a:off x="3557" y="1877136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Workload Balance</a:t>
          </a:r>
        </a:p>
      </dsp:txBody>
      <dsp:txXfrm>
        <a:off x="3557" y="1877136"/>
        <a:ext cx="1843593" cy="397524"/>
      </dsp:txXfrm>
    </dsp:sp>
    <dsp:sp modelId="{C7D9161B-9AD9-47BC-8FC1-062F8EC62976}">
      <dsp:nvSpPr>
        <dsp:cNvPr id="0" name=""/>
        <dsp:cNvSpPr/>
      </dsp:nvSpPr>
      <dsp:spPr>
        <a:xfrm>
          <a:off x="33848" y="2550782"/>
          <a:ext cx="1843593" cy="89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Constant # of samples per cube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Constant # of cubes per thread</a:t>
          </a:r>
        </a:p>
      </dsp:txBody>
      <dsp:txXfrm>
        <a:off x="33848" y="2550782"/>
        <a:ext cx="1843593" cy="892296"/>
      </dsp:txXfrm>
    </dsp:sp>
    <dsp:sp modelId="{8E4CEDA7-7BAF-496E-9AE8-196716EB778A}">
      <dsp:nvSpPr>
        <dsp:cNvPr id="0" name=""/>
        <dsp:cNvSpPr/>
      </dsp:nvSpPr>
      <dsp:spPr>
        <a:xfrm>
          <a:off x="2768948" y="1143076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DF571-AB12-47B0-973C-4BA3BE0976DB}">
      <dsp:nvSpPr>
        <dsp:cNvPr id="0" name=""/>
        <dsp:cNvSpPr/>
      </dsp:nvSpPr>
      <dsp:spPr>
        <a:xfrm>
          <a:off x="2169780" y="1877136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Accumulate estimates from cubes</a:t>
          </a:r>
        </a:p>
      </dsp:txBody>
      <dsp:txXfrm>
        <a:off x="2169780" y="1877136"/>
        <a:ext cx="1843593" cy="397524"/>
      </dsp:txXfrm>
    </dsp:sp>
    <dsp:sp modelId="{A303D913-03CB-42A5-9B89-A2D0464740EC}">
      <dsp:nvSpPr>
        <dsp:cNvPr id="0" name=""/>
        <dsp:cNvSpPr/>
      </dsp:nvSpPr>
      <dsp:spPr>
        <a:xfrm>
          <a:off x="2168010" y="2550782"/>
          <a:ext cx="1843593" cy="89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 Threads serially accumulate from sub-cubes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 threads: thread-block reduction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 thread per block: Atomic-add</a:t>
          </a:r>
        </a:p>
      </dsp:txBody>
      <dsp:txXfrm>
        <a:off x="2168010" y="2550782"/>
        <a:ext cx="1843593" cy="892296"/>
      </dsp:txXfrm>
    </dsp:sp>
    <dsp:sp modelId="{A5CA18B9-7B68-42E4-9F2C-5C4038BD3D0F}">
      <dsp:nvSpPr>
        <dsp:cNvPr id="0" name=""/>
        <dsp:cNvSpPr/>
      </dsp:nvSpPr>
      <dsp:spPr>
        <a:xfrm>
          <a:off x="4935171" y="1143076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09CFD-79CE-41A5-B7BF-F4766513981C}">
      <dsp:nvSpPr>
        <dsp:cNvPr id="0" name=""/>
        <dsp:cNvSpPr/>
      </dsp:nvSpPr>
      <dsp:spPr>
        <a:xfrm>
          <a:off x="4336003" y="1877136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Accumulation of bin contributions </a:t>
          </a:r>
        </a:p>
      </dsp:txBody>
      <dsp:txXfrm>
        <a:off x="4336003" y="1877136"/>
        <a:ext cx="1843593" cy="397524"/>
      </dsp:txXfrm>
    </dsp:sp>
    <dsp:sp modelId="{3C2D3A86-CF3C-451A-A355-16D9A9BDD7B2}">
      <dsp:nvSpPr>
        <dsp:cNvPr id="0" name=""/>
        <dsp:cNvSpPr/>
      </dsp:nvSpPr>
      <dsp:spPr>
        <a:xfrm>
          <a:off x="4336003" y="2315965"/>
          <a:ext cx="1843593" cy="89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02CD9-1AD6-4E36-805F-6A154F6E6264}">
      <dsp:nvSpPr>
        <dsp:cNvPr id="0" name=""/>
        <dsp:cNvSpPr/>
      </dsp:nvSpPr>
      <dsp:spPr>
        <a:xfrm>
          <a:off x="9237332" y="1109200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5DDB-8D5F-41D5-895C-65AECBC6A3DA}">
      <dsp:nvSpPr>
        <dsp:cNvPr id="0" name=""/>
        <dsp:cNvSpPr/>
      </dsp:nvSpPr>
      <dsp:spPr>
        <a:xfrm>
          <a:off x="8638158" y="1932198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movement</a:t>
          </a:r>
        </a:p>
      </dsp:txBody>
      <dsp:txXfrm>
        <a:off x="8638158" y="1932198"/>
        <a:ext cx="1843593" cy="397524"/>
      </dsp:txXfrm>
    </dsp:sp>
    <dsp:sp modelId="{132C0A13-87E4-4BD9-A10E-A6BA7D65D723}">
      <dsp:nvSpPr>
        <dsp:cNvPr id="0" name=""/>
        <dsp:cNvSpPr/>
      </dsp:nvSpPr>
      <dsp:spPr>
        <a:xfrm>
          <a:off x="6502225" y="2315965"/>
          <a:ext cx="1843593" cy="89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62C03-EFB7-4ED6-8D91-A0F7BB9AA576}">
      <dsp:nvSpPr>
        <dsp:cNvPr id="0" name=""/>
        <dsp:cNvSpPr/>
      </dsp:nvSpPr>
      <dsp:spPr>
        <a:xfrm>
          <a:off x="7103170" y="1097708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C23F3-3A71-4D6B-8A10-14190FE9E4BA}">
      <dsp:nvSpPr>
        <dsp:cNvPr id="0" name=""/>
        <dsp:cNvSpPr/>
      </dsp:nvSpPr>
      <dsp:spPr>
        <a:xfrm>
          <a:off x="6503995" y="1934587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Random number generation</a:t>
          </a:r>
        </a:p>
      </dsp:txBody>
      <dsp:txXfrm>
        <a:off x="6503995" y="1934587"/>
        <a:ext cx="1843593" cy="397524"/>
      </dsp:txXfrm>
    </dsp:sp>
    <dsp:sp modelId="{B7B324A3-8715-438B-8134-893EEBAA92C0}">
      <dsp:nvSpPr>
        <dsp:cNvPr id="0" name=""/>
        <dsp:cNvSpPr/>
      </dsp:nvSpPr>
      <dsp:spPr>
        <a:xfrm>
          <a:off x="8668448" y="2315965"/>
          <a:ext cx="1843593" cy="892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5BECD-7321-48EB-81A7-6AD55CD0A055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8E742-350C-44E5-A90D-82F0FDA69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of </a:t>
            </a:r>
            <a:r>
              <a:rPr lang="en-US" dirty="0" err="1"/>
              <a:t>fA</a:t>
            </a:r>
            <a:r>
              <a:rPr lang="en-US" dirty="0"/>
              <a:t> was most extreme with 18%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3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required number of iterations tends to increase for higher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precision runs. For low-precision runs, the same number of samples and iterations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result in convergence. This is why for some integrands (f4;8, f5;8, f3;3, f2;6),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three, four,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digits of precision runs display similar execution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6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8E742-350C-44E5-A90D-82F0FDA69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81C8-ABC0-43C8-8A43-5C625AE2B75E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9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DB7B-890F-487B-A71B-0B752CD0DD91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1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89FE-56FD-493B-A78D-3EFD72AF33FB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5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9DB0-1962-4BEC-8171-0D6325382E2F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9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DA3A-936A-40E7-9247-2CC19D03B93F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A0B84-0DCF-4AA0-923D-30B0F36FAE4B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7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1652-4DEE-4AA9-961C-B0CFD938AB3D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7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F210-4620-4974-A0C0-6070D6BF6F1F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0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D5F0-6B4E-44FC-B428-921A846912D9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321D-0E7D-4435-B044-E87B48387FE7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5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A301-9757-4E0B-82D3-16422AF8D79E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EFC7D-11AA-4BC9-9608-5266001A87BA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A831-FFAB-4472-8404-472A02B4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BCB3-08DC-4F23-991B-A2B36391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8905-72F0-4750-89D9-1441B55FF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068406-9977-4F2A-8337-77A987F8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714F-9C57-41D2-B718-4FC324CC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6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6D7ED-F159-47FB-8CC4-7EB51AD1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FEFF4-6872-42EE-A34C-448F09D5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461433"/>
            <a:ext cx="6780700" cy="39328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49EA5-7A61-456A-B207-C916592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6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62E61-1923-4363-8FA4-246ACC86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AC1396-E298-4FA2-9407-B83B2AD3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219193"/>
            <a:ext cx="11496821" cy="2414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19D32-9B66-4B00-B644-93F1AD6A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EF247-B3F1-4415-A33C-EBF3E76C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97A60-8E3B-4865-A3FA-2261D58E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Available at https://github.com/marcpaterno/gpuintegration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Header only library</a:t>
            </a:r>
          </a:p>
          <a:p>
            <a:r>
              <a:rPr lang="en-US" sz="2000" dirty="0"/>
              <a:t>Optional build of demos</a:t>
            </a:r>
          </a:p>
          <a:p>
            <a:r>
              <a:rPr lang="en-US" sz="2000" dirty="0"/>
              <a:t>C++ 17</a:t>
            </a:r>
          </a:p>
          <a:p>
            <a:r>
              <a:rPr lang="en-US" sz="2000" dirty="0"/>
              <a:t>CUDA</a:t>
            </a:r>
          </a:p>
          <a:p>
            <a:r>
              <a:rPr lang="en-US" sz="2000" dirty="0" err="1"/>
              <a:t>Kokkos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6BF0-F72A-4380-B889-90FEB562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3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3768-0633-4AC8-BD21-42AFEFB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8089-0DF3-4D87-A2E9-A7837F1A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/>
              <a:t>++ object</a:t>
            </a:r>
            <a:endParaRPr lang="en-US" dirty="0"/>
          </a:p>
          <a:p>
            <a:r>
              <a:rPr lang="en-US" dirty="0"/>
              <a:t>Function arguments</a:t>
            </a:r>
          </a:p>
          <a:p>
            <a:pPr lvl="1"/>
            <a:r>
              <a:rPr lang="en-US" dirty="0"/>
              <a:t>Integrand</a:t>
            </a:r>
          </a:p>
          <a:p>
            <a:pPr lvl="1"/>
            <a:r>
              <a:rPr lang="en-US" dirty="0"/>
              <a:t>Relative/absolute error tolerances</a:t>
            </a:r>
          </a:p>
          <a:p>
            <a:pPr lvl="1"/>
            <a:r>
              <a:rPr lang="en-US" dirty="0"/>
              <a:t>Number of samples</a:t>
            </a:r>
          </a:p>
          <a:p>
            <a:pPr lvl="1"/>
            <a:r>
              <a:rPr lang="en-US" dirty="0"/>
              <a:t>Integration-space bounds</a:t>
            </a:r>
          </a:p>
          <a:p>
            <a:pPr lvl="1"/>
            <a:r>
              <a:rPr lang="en-US" dirty="0"/>
              <a:t>Number of iterations</a:t>
            </a:r>
          </a:p>
          <a:p>
            <a:r>
              <a:rPr lang="en-US" dirty="0"/>
              <a:t>Template arguments</a:t>
            </a:r>
          </a:p>
          <a:p>
            <a:pPr lvl="1"/>
            <a:r>
              <a:rPr lang="en-US" dirty="0"/>
              <a:t>Integrand type</a:t>
            </a:r>
          </a:p>
          <a:p>
            <a:pPr lvl="1"/>
            <a:r>
              <a:rPr lang="en-US" dirty="0"/>
              <a:t>Dimensionality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2D126-8784-416B-B202-4C231492D41E}"/>
              </a:ext>
            </a:extLst>
          </p:cNvPr>
          <p:cNvSpPr txBox="1"/>
          <p:nvPr/>
        </p:nvSpPr>
        <p:spPr>
          <a:xfrm>
            <a:off x="6392293" y="1027906"/>
            <a:ext cx="54150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__device__ __host__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double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operator()(double x, double y,  double z,  double w)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double beta = .5;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return exp(-1.0 *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(pow(25., 2.) * (pow(x - beta, 2) + pow(y - beta, 2) + pow(z - beta, 2) + pow(w - beta, 2) )));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}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640CA-5970-462C-92C2-19C5D048D31C}"/>
              </a:ext>
            </a:extLst>
          </p:cNvPr>
          <p:cNvSpPr txBox="1"/>
          <p:nvPr/>
        </p:nvSpPr>
        <p:spPr>
          <a:xfrm>
            <a:off x="6427433" y="4847208"/>
            <a:ext cx="5468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</a:t>
            </a:r>
            <a:r>
              <a:rPr lang="en-US" dirty="0"/>
              <a:t> integrand;</a:t>
            </a:r>
          </a:p>
          <a:p>
            <a:r>
              <a:rPr lang="en-US" dirty="0"/>
              <a:t>integrate&lt;</a:t>
            </a:r>
            <a:r>
              <a:rPr lang="en-US" b="1" dirty="0"/>
              <a:t>Gaussian</a:t>
            </a:r>
            <a:r>
              <a:rPr lang="en-US" dirty="0"/>
              <a:t>, </a:t>
            </a:r>
            <a:r>
              <a:rPr lang="en-US" dirty="0" err="1"/>
              <a:t>ndim</a:t>
            </a:r>
            <a:r>
              <a:rPr lang="en-US" dirty="0"/>
              <a:t>&gt;(integrand, epsrel, epsabs, </a:t>
            </a:r>
            <a:r>
              <a:rPr lang="en-US" dirty="0" err="1"/>
              <a:t>nsamples</a:t>
            </a:r>
            <a:r>
              <a:rPr lang="en-US" dirty="0"/>
              <a:t>);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B9566-3F1A-4715-9D60-FAEC4022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BD736-F838-45C2-A532-8141D634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Stateful Integrands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56D18-AC2C-4F99-869D-C74830BA6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“Real-world” integrands can be complex</a:t>
            </a:r>
          </a:p>
          <a:p>
            <a:r>
              <a:rPr lang="en-US" sz="2000" dirty="0"/>
              <a:t>Integrand and state is copied to GPU memory</a:t>
            </a:r>
          </a:p>
          <a:p>
            <a:r>
              <a:rPr lang="en-US" sz="2000" dirty="0"/>
              <a:t>CUDA compatible computations and data-structures</a:t>
            </a:r>
          </a:p>
          <a:p>
            <a:r>
              <a:rPr lang="en-US" sz="2000" dirty="0"/>
              <a:t>Use case: cosmology integrand</a:t>
            </a:r>
          </a:p>
          <a:p>
            <a:pPr lvl="1"/>
            <a:r>
              <a:rPr lang="en-US" sz="1600" dirty="0"/>
              <a:t>Nested objects</a:t>
            </a:r>
          </a:p>
          <a:p>
            <a:pPr lvl="1"/>
            <a:r>
              <a:rPr lang="en-US" sz="1600" dirty="0"/>
              <a:t>Bilinear interpolation </a:t>
            </a:r>
          </a:p>
          <a:p>
            <a:pPr lvl="1"/>
            <a:r>
              <a:rPr lang="en-US" sz="1600" dirty="0"/>
              <a:t>Look-up tables</a:t>
            </a:r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54C6BC0C-056F-AFE3-35D5-608637F0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0980" y="1782981"/>
            <a:ext cx="4361892" cy="43618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FA5CB-56C0-4679-98C7-E1215D38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51296-FE6C-4681-B963-BE1A56B6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dirty="0"/>
              <a:t>Execution platform portability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E8FB-EFAF-46D0-A8E8-7DE262D2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US" sz="2000" dirty="0" err="1"/>
              <a:t>Kokkos</a:t>
            </a:r>
            <a:r>
              <a:rPr lang="en-US" sz="2000" dirty="0"/>
              <a:t> implementation</a:t>
            </a:r>
          </a:p>
          <a:p>
            <a:r>
              <a:rPr lang="en-US" sz="2000" dirty="0"/>
              <a:t>Maintain hierarchical parallelism</a:t>
            </a:r>
          </a:p>
          <a:p>
            <a:r>
              <a:rPr lang="en-US" sz="2000" dirty="0"/>
              <a:t>10-15% overhead on parallel code</a:t>
            </a:r>
          </a:p>
          <a:p>
            <a:r>
              <a:rPr lang="en-US" sz="2000" dirty="0"/>
              <a:t>Single code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6E606-432F-4317-B70E-125474F0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1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AE15-EED5-49ED-8758-77076A4A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D9E4-9747-4EA8-AB62-4A96E06B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90383" cy="4351338"/>
          </a:xfrm>
        </p:spPr>
        <p:txBody>
          <a:bodyPr/>
          <a:lstStyle/>
          <a:p>
            <a:r>
              <a:rPr lang="en-US" dirty="0"/>
              <a:t>Parallel implementation of VEGAS</a:t>
            </a:r>
          </a:p>
          <a:p>
            <a:r>
              <a:rPr lang="en-US" dirty="0"/>
              <a:t>Superior performance over other Monte Carlo integrators</a:t>
            </a:r>
          </a:p>
          <a:p>
            <a:r>
              <a:rPr lang="en-US" dirty="0"/>
              <a:t>Portable and easy to use</a:t>
            </a:r>
          </a:p>
          <a:p>
            <a:r>
              <a:rPr lang="en-US" dirty="0"/>
              <a:t>CUDA &amp; </a:t>
            </a:r>
            <a:r>
              <a:rPr lang="en-US" dirty="0" err="1"/>
              <a:t>Kokkos</a:t>
            </a:r>
            <a:r>
              <a:rPr lang="en-US" dirty="0"/>
              <a:t> implementation</a:t>
            </a:r>
          </a:p>
          <a:p>
            <a:r>
              <a:rPr lang="en-US" dirty="0"/>
              <a:t>Up-coming Intel </a:t>
            </a:r>
            <a:r>
              <a:rPr lang="en-US" dirty="0" err="1"/>
              <a:t>oneAPI</a:t>
            </a:r>
            <a:r>
              <a:rPr lang="en-US" dirty="0"/>
              <a:t>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D9409-C8C2-4952-AC04-3C3D692D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6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5F8B5-3C0E-46D9-8CE7-82EFD5B0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44588"/>
            <a:ext cx="7186613" cy="2751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37520-0395-4CF7-A77B-93AF6469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949700"/>
            <a:ext cx="7186613" cy="1754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37F1F-92CE-47CA-8644-4C6CC0F9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Bins and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B1B8E-36F8-48E5-8088-F82AA46F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1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ADF7-7372-4282-B101-20E2C75B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m-Cubes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9A8C-47B4-49D6-A5E3-A5542DA1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700" dirty="0"/>
              <a:t>Bin-adjustment driven by bin-contributions</a:t>
            </a:r>
          </a:p>
          <a:p>
            <a:r>
              <a:rPr lang="en-US" sz="1700" dirty="0"/>
              <a:t>Bins of each axis processed separately</a:t>
            </a:r>
          </a:p>
          <a:p>
            <a:r>
              <a:rPr lang="en-US" sz="1700" dirty="0"/>
              <a:t>Symmetrical integrands</a:t>
            </a:r>
          </a:p>
          <a:p>
            <a:r>
              <a:rPr lang="en-US" sz="1700" dirty="0"/>
              <a:t>Bin-contributions are stored in device memory</a:t>
            </a:r>
          </a:p>
          <a:p>
            <a:r>
              <a:rPr lang="en-US" sz="1700" dirty="0"/>
              <a:t>Updated through atomic-operations</a:t>
            </a:r>
          </a:p>
          <a:p>
            <a:r>
              <a:rPr lang="en-US" sz="1700" dirty="0"/>
              <a:t>In m-Cubes 1D, process single axis</a:t>
            </a:r>
          </a:p>
          <a:p>
            <a:r>
              <a:rPr lang="en-US" sz="1700" dirty="0"/>
              <a:t>Performance gains on symmetrical integrands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8CF48-EFA2-4977-A2F7-D8B60B4C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15273"/>
            <a:ext cx="6019331" cy="442420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DFEFA-A2F9-44F6-BFF1-6EF45AA5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7FBB6-98ED-426A-9163-0AF4332B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0" y="643467"/>
            <a:ext cx="757968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9C578-8702-472B-8B80-7847F598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2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Video 29">
            <a:extLst>
              <a:ext uri="{FF2B5EF4-FFF2-40B4-BE49-F238E27FC236}">
                <a16:creationId xmlns:a16="http://schemas.microsoft.com/office/drawing/2014/main" id="{52760482-E849-24C1-0484-2CC38FAF9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C51E2-0BE0-4641-81FA-B9E31EA69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m-Cubes: An efficient and portable implementation of multi-dimensional integration for GPUs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7317B-2C6B-4188-9F0A-C371DE6A9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Ioannis Sakiotis, Kamesh Arumugam, Marc Paterno, </a:t>
            </a:r>
            <a:r>
              <a:rPr lang="en-US" dirty="0" err="1">
                <a:solidFill>
                  <a:srgbClr val="FFFFFF"/>
                </a:solidFill>
              </a:rPr>
              <a:t>Desh</a:t>
            </a:r>
            <a:r>
              <a:rPr lang="en-US" dirty="0">
                <a:solidFill>
                  <a:srgbClr val="FFFFFF"/>
                </a:solidFill>
              </a:rPr>
              <a:t> Ranjan, Balsa Terzic, Mohammad Zubair</a:t>
            </a:r>
          </a:p>
        </p:txBody>
      </p:sp>
      <p:pic>
        <p:nvPicPr>
          <p:cNvPr id="19" name="Picture 4" descr="NVIDIA - YouTube">
            <a:extLst>
              <a:ext uri="{FF2B5EF4-FFF2-40B4-BE49-F238E27FC236}">
                <a16:creationId xmlns:a16="http://schemas.microsoft.com/office/drawing/2014/main" id="{65D0E85D-8754-4345-85C1-F6F08409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8" y="5613782"/>
            <a:ext cx="1000183" cy="10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nvestor Spotlight: Old Dominion University - Hampton Roads Alliance">
            <a:extLst>
              <a:ext uri="{FF2B5EF4-FFF2-40B4-BE49-F238E27FC236}">
                <a16:creationId xmlns:a16="http://schemas.microsoft.com/office/drawing/2014/main" id="{5D1AB623-4756-4535-862D-7660DEA1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884" y="5780880"/>
            <a:ext cx="2163986" cy="9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irst results from Fermilab's Muon g-2 experiment strengthen evidence of  new physics">
            <a:extLst>
              <a:ext uri="{FF2B5EF4-FFF2-40B4-BE49-F238E27FC236}">
                <a16:creationId xmlns:a16="http://schemas.microsoft.com/office/drawing/2014/main" id="{0EC1C172-ACA4-44A0-8F15-EC978D1F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340" y="5922576"/>
            <a:ext cx="1323415" cy="6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A16D-75CD-4071-BFF9-8A1D1EC6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7CC36-2E38-4738-BBDE-4B98E6B0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Multi-dimensional Numerical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18D68-EF41-4335-AE61-8C3D124A6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Applications: parameter estimation, simulation of beam dynamics, risk management, ray-tracing</a:t>
            </a:r>
          </a:p>
          <a:p>
            <a:r>
              <a:rPr lang="en-US" sz="2000" dirty="0"/>
              <a:t>Deterministic, probabilistic</a:t>
            </a:r>
          </a:p>
          <a:p>
            <a:r>
              <a:rPr lang="en-US" sz="2000" dirty="0"/>
              <a:t>No algorithm guarantees the accuracy of its estimated results</a:t>
            </a:r>
          </a:p>
          <a:p>
            <a:r>
              <a:rPr lang="en-US" sz="2000" dirty="0"/>
              <a:t>Specify desired accuracy</a:t>
            </a:r>
          </a:p>
          <a:p>
            <a:r>
              <a:rPr lang="en-US" sz="2000" dirty="0"/>
              <a:t>Evaluate accuracy</a:t>
            </a:r>
          </a:p>
          <a:p>
            <a:r>
              <a:rPr lang="en-US" sz="2000" dirty="0"/>
              <a:t>Goal: bring efficient Monte Carlo integration to GPUs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76678-5E2C-4BDD-A69C-A738B9D5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4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2D6D-8DE5-4EB8-AB0B-38C4DCB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0D6A6-07A8-41A0-8DDA-0492F4E33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sz="1700" dirty="0"/>
                  <a:t>Monte Carlo estimator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700" dirty="0"/>
                  <a:t> </a:t>
                </a:r>
              </a:p>
              <a:p>
                <a:r>
                  <a:rPr lang="en-US" sz="1700" dirty="0"/>
                  <a:t>Evaluate integrand at random points</a:t>
                </a:r>
              </a:p>
              <a:p>
                <a:r>
                  <a:rPr lang="en-US" sz="1700" dirty="0"/>
                  <a:t>Stratified sampling</a:t>
                </a:r>
              </a:p>
              <a:p>
                <a:r>
                  <a:rPr lang="en-US" sz="1700" dirty="0"/>
                  <a:t>Importance sampling </a:t>
                </a:r>
              </a:p>
              <a:p>
                <a:pPr lvl="1"/>
                <a:r>
                  <a:rPr lang="en-US" sz="1700" dirty="0"/>
                  <a:t>Uses bins on each dimensional axis to generate samples</a:t>
                </a:r>
              </a:p>
              <a:p>
                <a:pPr lvl="1"/>
                <a:r>
                  <a:rPr lang="en-US" sz="1700" dirty="0"/>
                  <a:t>Adjust bin bounds based on sample point contribution </a:t>
                </a:r>
              </a:p>
              <a:p>
                <a:pPr lvl="1"/>
                <a:r>
                  <a:rPr lang="en-US" sz="1700" dirty="0"/>
                  <a:t>High contribution leads to smaller bins</a:t>
                </a:r>
              </a:p>
              <a:p>
                <a:pPr lvl="1"/>
                <a:r>
                  <a:rPr lang="en-US" sz="1700" dirty="0"/>
                  <a:t>Bin bounds adjust after each iteration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0D6A6-07A8-41A0-8DDA-0492F4E33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580"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138D539-1A3B-4790-A93E-26489B1A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55" y="1171852"/>
            <a:ext cx="4626175" cy="331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46AAB-BF29-4BDC-811E-EC9AC172B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2" b="1429"/>
          <a:stretch/>
        </p:blipFill>
        <p:spPr>
          <a:xfrm>
            <a:off x="6731268" y="871413"/>
            <a:ext cx="5285223" cy="36187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C89A3-E0AE-415F-92EF-DCC3CB9C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5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2FCF-4B3A-4239-8312-882AEFDC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accent5"/>
                </a:solidFill>
              </a:rPr>
              <a:t>Existing Implementations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48B860-E1F5-1E41-95E9-D18D97394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33082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38866-CF46-4D29-B4F4-33B60B3F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37F1F-92CE-47CA-8644-4C6CC0F9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M-Cubes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54DF-CC0A-4A3D-9AF5-6A16D3C23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1"/>
            <a:ext cx="3695151" cy="2284172"/>
          </a:xfrm>
        </p:spPr>
        <p:txBody>
          <a:bodyPr>
            <a:normAutofit/>
          </a:bodyPr>
          <a:lstStyle/>
          <a:p>
            <a:r>
              <a:rPr lang="en-US" sz="1600" dirty="0"/>
              <a:t>500 bins per axis</a:t>
            </a:r>
          </a:p>
          <a:p>
            <a:r>
              <a:rPr lang="en-US" sz="1600" dirty="0"/>
              <a:t>Constant amount of memory</a:t>
            </a:r>
          </a:p>
          <a:p>
            <a:r>
              <a:rPr lang="en-US" sz="1600" dirty="0"/>
              <a:t>Map thread to batch of sub-cubes</a:t>
            </a:r>
          </a:p>
          <a:p>
            <a:r>
              <a:rPr lang="en-US" sz="1600" dirty="0"/>
              <a:t>Uniform # of samples per sub-cube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DF10F-4ABC-4806-A9A5-50283A34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1218698"/>
            <a:ext cx="6903723" cy="42975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07989-3F47-4C8D-884A-F2564057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99C74-3A0D-40E1-9383-D0882CCD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Parallelization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F8C8F21-BDB1-D5D9-E625-693135945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883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9035360-665B-451C-B29B-E2B416B8118F}"/>
              </a:ext>
            </a:extLst>
          </p:cNvPr>
          <p:cNvGrpSpPr/>
          <p:nvPr/>
        </p:nvGrpSpPr>
        <p:grpSpPr>
          <a:xfrm>
            <a:off x="5121311" y="4155349"/>
            <a:ext cx="1896485" cy="1113353"/>
            <a:chOff x="2116888" y="2315965"/>
            <a:chExt cx="1896485" cy="111335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AF94B5-632A-4418-9B41-CFDCE83076A2}"/>
                </a:ext>
              </a:extLst>
            </p:cNvPr>
            <p:cNvSpPr/>
            <p:nvPr/>
          </p:nvSpPr>
          <p:spPr>
            <a:xfrm>
              <a:off x="2169780" y="2315965"/>
              <a:ext cx="1843593" cy="8922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43641B-D70E-4D3F-AB40-681A73E93A39}"/>
                </a:ext>
              </a:extLst>
            </p:cNvPr>
            <p:cNvSpPr txBox="1"/>
            <p:nvPr/>
          </p:nvSpPr>
          <p:spPr>
            <a:xfrm>
              <a:off x="2116888" y="2537022"/>
              <a:ext cx="1843593" cy="892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All </a:t>
              </a:r>
              <a:r>
                <a:rPr lang="en-US" sz="1100" dirty="0"/>
                <a:t>threads: atomic-add</a:t>
              </a:r>
              <a:endParaRPr lang="en-US" sz="11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4CEDE8-20B0-4DFA-A8A0-2A67CB47DD8A}"/>
              </a:ext>
            </a:extLst>
          </p:cNvPr>
          <p:cNvGrpSpPr/>
          <p:nvPr/>
        </p:nvGrpSpPr>
        <p:grpSpPr>
          <a:xfrm>
            <a:off x="7342204" y="4155349"/>
            <a:ext cx="3928000" cy="1082153"/>
            <a:chOff x="2169780" y="2315965"/>
            <a:chExt cx="3928000" cy="108215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26D9D1-A08D-4414-ADBC-696BB3BD7EBA}"/>
                </a:ext>
              </a:extLst>
            </p:cNvPr>
            <p:cNvSpPr/>
            <p:nvPr/>
          </p:nvSpPr>
          <p:spPr>
            <a:xfrm>
              <a:off x="2169780" y="2315965"/>
              <a:ext cx="1843593" cy="8922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CFE38E-00A3-4D98-A5D8-48FAEE4D569C}"/>
                </a:ext>
              </a:extLst>
            </p:cNvPr>
            <p:cNvSpPr txBox="1"/>
            <p:nvPr/>
          </p:nvSpPr>
          <p:spPr>
            <a:xfrm>
              <a:off x="4254187" y="2505822"/>
              <a:ext cx="1843593" cy="892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Device: sampling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Copy to </a:t>
              </a:r>
              <a:r>
                <a:rPr lang="en-US" sz="1100" dirty="0"/>
                <a:t>Host</a:t>
              </a:r>
              <a:endParaRPr lang="en-US" sz="1100" kern="1200" dirty="0"/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Host: bin-adjustments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Copy updated bin bounds to device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1F3C81-9042-4557-8A5F-472DA0006141}"/>
              </a:ext>
            </a:extLst>
          </p:cNvPr>
          <p:cNvSpPr txBox="1"/>
          <p:nvPr/>
        </p:nvSpPr>
        <p:spPr>
          <a:xfrm>
            <a:off x="7342204" y="4376406"/>
            <a:ext cx="1843593" cy="8922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dirty="0"/>
              <a:t>CURAND Device API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dirty="0"/>
              <a:t>On the fly generation from Device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dirty="0"/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kern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DEE55-CEAA-4A35-A306-064642CC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3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EC78B-B2C6-42DC-91A2-AC4AA4B2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2392E-1098-46D9-8F18-7B54D3456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3695151" cy="242733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Integrand test-suite with known answers</a:t>
            </a:r>
          </a:p>
          <a:p>
            <a:r>
              <a:rPr lang="en-US" sz="1600" dirty="0"/>
              <a:t>Adapting to different precision levels</a:t>
            </a:r>
          </a:p>
          <a:p>
            <a:r>
              <a:rPr lang="en-US" sz="1600" dirty="0"/>
              <a:t>100 runs per experiment</a:t>
            </a:r>
          </a:p>
          <a:p>
            <a:r>
              <a:rPr lang="en-US" sz="1600" dirty="0"/>
              <a:t>“Integrand evaluation” time negligible</a:t>
            </a:r>
          </a:p>
          <a:p>
            <a:r>
              <a:rPr lang="en-US" sz="1600" dirty="0"/>
              <a:t>V100 16 GB GPU </a:t>
            </a:r>
          </a:p>
          <a:p>
            <a:r>
              <a:rPr lang="en-US" sz="1600" dirty="0"/>
              <a:t>GCC 9.3.1</a:t>
            </a:r>
          </a:p>
          <a:p>
            <a:r>
              <a:rPr lang="en-US" sz="1600" dirty="0"/>
              <a:t>CUDA 11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ADC7A-0684-4227-AE81-F293DD49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16" y="561587"/>
            <a:ext cx="5629762" cy="37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B8AD0-75C7-430F-BBE6-773431927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333" y="4168595"/>
            <a:ext cx="4968281" cy="1331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D472A-7A03-4A08-9374-E40DAC89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1261C-684D-491B-8401-496F384E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9208A-592F-49B5-AACD-58858362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41" y="643466"/>
            <a:ext cx="5513050" cy="556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B64BE-D697-4EB5-A6C9-EF020F85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6A831-FFAB-4472-8404-472A02B4C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4863</TotalTime>
  <Words>623</Words>
  <Application>Microsoft Office PowerPoint</Application>
  <PresentationFormat>Widescreen</PresentationFormat>
  <Paragraphs>151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m-Cubes: An efficient and portable implementation of multi-dimensional integration for GPUs</vt:lpstr>
      <vt:lpstr>Multi-dimensional Numerical Integration</vt:lpstr>
      <vt:lpstr>VEGAS</vt:lpstr>
      <vt:lpstr>Existing Implementations</vt:lpstr>
      <vt:lpstr>M-Cubes Algorithm</vt:lpstr>
      <vt:lpstr>Parallelization</vt:lpstr>
      <vt:lpstr>Experimental Results</vt:lpstr>
      <vt:lpstr>Accuracy</vt:lpstr>
      <vt:lpstr>Performance</vt:lpstr>
      <vt:lpstr>Performance</vt:lpstr>
      <vt:lpstr>Ease of use</vt:lpstr>
      <vt:lpstr>Interface</vt:lpstr>
      <vt:lpstr>Stateful Integrands</vt:lpstr>
      <vt:lpstr>Execution platform portability</vt:lpstr>
      <vt:lpstr>Conclusion</vt:lpstr>
      <vt:lpstr>Bins and intervals</vt:lpstr>
      <vt:lpstr>m-Cubes 1D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M-Cubes</dc:title>
  <dc:creator>Ioannis Sakiotis</dc:creator>
  <cp:lastModifiedBy>Ioannis Sakiotis</cp:lastModifiedBy>
  <cp:revision>118</cp:revision>
  <dcterms:created xsi:type="dcterms:W3CDTF">2022-05-06T13:40:39Z</dcterms:created>
  <dcterms:modified xsi:type="dcterms:W3CDTF">2022-05-31T06:32:30Z</dcterms:modified>
</cp:coreProperties>
</file>